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3"/>
  </p:notesMasterIdLst>
  <p:sldIdLst>
    <p:sldId id="257" r:id="rId2"/>
    <p:sldId id="261" r:id="rId3"/>
    <p:sldId id="262" r:id="rId4"/>
    <p:sldId id="263" r:id="rId5"/>
    <p:sldId id="264" r:id="rId6"/>
    <p:sldId id="265" r:id="rId7"/>
    <p:sldId id="266" r:id="rId8"/>
    <p:sldId id="271" r:id="rId9"/>
    <p:sldId id="279" r:id="rId10"/>
    <p:sldId id="280" r:id="rId11"/>
    <p:sldId id="281" r:id="rId12"/>
    <p:sldId id="282" r:id="rId13"/>
    <p:sldId id="283" r:id="rId14"/>
    <p:sldId id="284" r:id="rId15"/>
    <p:sldId id="285" r:id="rId16"/>
    <p:sldId id="286" r:id="rId17"/>
    <p:sldId id="303" r:id="rId18"/>
    <p:sldId id="287" r:id="rId19"/>
    <p:sldId id="288" r:id="rId20"/>
    <p:sldId id="289" r:id="rId21"/>
    <p:sldId id="290" r:id="rId22"/>
    <p:sldId id="291" r:id="rId23"/>
    <p:sldId id="292" r:id="rId24"/>
    <p:sldId id="302" r:id="rId25"/>
    <p:sldId id="293" r:id="rId26"/>
    <p:sldId id="294" r:id="rId27"/>
    <p:sldId id="295" r:id="rId28"/>
    <p:sldId id="297" r:id="rId29"/>
    <p:sldId id="298" r:id="rId30"/>
    <p:sldId id="299" r:id="rId31"/>
    <p:sldId id="301" r:id="rId32"/>
  </p:sldIdLst>
  <p:sldSz cx="12192000" cy="6858000"/>
  <p:notesSz cx="6858000" cy="9144000"/>
  <p:defaultTextStyle>
    <a:defPPr>
      <a:defRPr lang="et-E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2" d="100"/>
          <a:sy n="82" d="100"/>
        </p:scale>
        <p:origin x="720" y="67"/>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t-E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ED52F0F-9EC2-4AE5-A138-5E4753C9B67E}" type="datetimeFigureOut">
              <a:rPr lang="et-EE" smtClean="0"/>
              <a:t>21.01.2019</a:t>
            </a:fld>
            <a:endParaRPr lang="et-EE"/>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t-E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t-E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t-E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B29CD7C-EECB-467B-8408-5AFACA365F02}" type="slidenum">
              <a:rPr lang="et-EE" smtClean="0"/>
              <a:t>‹#›</a:t>
            </a:fld>
            <a:endParaRPr lang="et-EE"/>
          </a:p>
        </p:txBody>
      </p:sp>
    </p:spTree>
    <p:extLst>
      <p:ext uri="{BB962C8B-B14F-4D97-AF65-F5344CB8AC3E}">
        <p14:creationId xmlns:p14="http://schemas.microsoft.com/office/powerpoint/2010/main" val="13049307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46" name="Text Box 1"/>
          <p:cNvSpPr txBox="1">
            <a:spLocks noChangeArrowheads="1"/>
          </p:cNvSpPr>
          <p:nvPr/>
        </p:nvSpPr>
        <p:spPr bwMode="auto">
          <a:xfrm>
            <a:off x="901700" y="762000"/>
            <a:ext cx="4978400" cy="3733800"/>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9pPr>
          </a:lstStyle>
          <a:p>
            <a:pPr eaLnBrk="1" hangingPunct="1">
              <a:spcBef>
                <a:spcPct val="0"/>
              </a:spcBef>
              <a:buClrTx/>
              <a:buSzTx/>
              <a:buFontTx/>
              <a:buNone/>
            </a:pPr>
            <a:endParaRPr lang="et-EE" altLang="et-EE" sz="2400">
              <a:solidFill>
                <a:schemeClr val="bg1"/>
              </a:solidFill>
            </a:endParaRPr>
          </a:p>
        </p:txBody>
      </p:sp>
      <p:sp>
        <p:nvSpPr>
          <p:cNvPr id="6147" name="Rectangle 2"/>
          <p:cNvSpPr>
            <a:spLocks noGrp="1" noChangeArrowheads="1"/>
          </p:cNvSpPr>
          <p:nvPr>
            <p:ph type="body"/>
          </p:nvPr>
        </p:nvSpPr>
        <p:spPr>
          <a:xfrm>
            <a:off x="914400" y="4724400"/>
            <a:ext cx="4948238" cy="442118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t-EE" altLang="et-EE" smtClean="0">
              <a:latin typeface="Times New Roman" panose="02020603050405020304" pitchFamily="18" charset="0"/>
            </a:endParaRPr>
          </a:p>
        </p:txBody>
      </p:sp>
    </p:spTree>
    <p:extLst>
      <p:ext uri="{BB962C8B-B14F-4D97-AF65-F5344CB8AC3E}">
        <p14:creationId xmlns:p14="http://schemas.microsoft.com/office/powerpoint/2010/main" val="9561733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7106" name="Text Box 1"/>
          <p:cNvSpPr txBox="1">
            <a:spLocks noChangeArrowheads="1"/>
          </p:cNvSpPr>
          <p:nvPr/>
        </p:nvSpPr>
        <p:spPr bwMode="auto">
          <a:xfrm>
            <a:off x="901700" y="762000"/>
            <a:ext cx="4978400" cy="3733800"/>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9pPr>
          </a:lstStyle>
          <a:p>
            <a:pPr eaLnBrk="1" hangingPunct="1">
              <a:spcBef>
                <a:spcPct val="0"/>
              </a:spcBef>
              <a:buClrTx/>
              <a:buSzTx/>
              <a:buFontTx/>
              <a:buNone/>
            </a:pPr>
            <a:endParaRPr lang="et-EE" altLang="et-EE" sz="2400">
              <a:solidFill>
                <a:schemeClr val="bg1"/>
              </a:solidFill>
            </a:endParaRPr>
          </a:p>
        </p:txBody>
      </p:sp>
      <p:sp>
        <p:nvSpPr>
          <p:cNvPr id="47107" name="Rectangle 2"/>
          <p:cNvSpPr>
            <a:spLocks noGrp="1" noChangeArrowheads="1"/>
          </p:cNvSpPr>
          <p:nvPr>
            <p:ph type="body"/>
          </p:nvPr>
        </p:nvSpPr>
        <p:spPr>
          <a:xfrm>
            <a:off x="914400" y="4724400"/>
            <a:ext cx="4948238" cy="442118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t-EE" altLang="et-EE" smtClean="0">
              <a:latin typeface="Times New Roman" panose="02020603050405020304" pitchFamily="18" charset="0"/>
            </a:endParaRPr>
          </a:p>
        </p:txBody>
      </p:sp>
    </p:spTree>
    <p:extLst>
      <p:ext uri="{BB962C8B-B14F-4D97-AF65-F5344CB8AC3E}">
        <p14:creationId xmlns:p14="http://schemas.microsoft.com/office/powerpoint/2010/main" val="199654130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9154" name="Text Box 1"/>
          <p:cNvSpPr txBox="1">
            <a:spLocks noChangeArrowheads="1"/>
          </p:cNvSpPr>
          <p:nvPr/>
        </p:nvSpPr>
        <p:spPr bwMode="auto">
          <a:xfrm>
            <a:off x="901700" y="762000"/>
            <a:ext cx="4978400" cy="3733800"/>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9pPr>
          </a:lstStyle>
          <a:p>
            <a:pPr eaLnBrk="1" hangingPunct="1">
              <a:spcBef>
                <a:spcPct val="0"/>
              </a:spcBef>
              <a:buClrTx/>
              <a:buSzTx/>
              <a:buFontTx/>
              <a:buNone/>
            </a:pPr>
            <a:endParaRPr lang="et-EE" altLang="et-EE" sz="2400">
              <a:solidFill>
                <a:schemeClr val="bg1"/>
              </a:solidFill>
            </a:endParaRPr>
          </a:p>
        </p:txBody>
      </p:sp>
      <p:sp>
        <p:nvSpPr>
          <p:cNvPr id="49155" name="Rectangle 2"/>
          <p:cNvSpPr>
            <a:spLocks noGrp="1" noChangeArrowheads="1"/>
          </p:cNvSpPr>
          <p:nvPr>
            <p:ph type="body"/>
          </p:nvPr>
        </p:nvSpPr>
        <p:spPr>
          <a:xfrm>
            <a:off x="914400" y="4724400"/>
            <a:ext cx="4948238" cy="442118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t-EE" altLang="et-EE" smtClean="0">
              <a:latin typeface="Times New Roman" panose="02020603050405020304" pitchFamily="18" charset="0"/>
            </a:endParaRPr>
          </a:p>
        </p:txBody>
      </p:sp>
    </p:spTree>
    <p:extLst>
      <p:ext uri="{BB962C8B-B14F-4D97-AF65-F5344CB8AC3E}">
        <p14:creationId xmlns:p14="http://schemas.microsoft.com/office/powerpoint/2010/main" val="22722964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1202" name="Text Box 1"/>
          <p:cNvSpPr txBox="1">
            <a:spLocks noChangeArrowheads="1"/>
          </p:cNvSpPr>
          <p:nvPr/>
        </p:nvSpPr>
        <p:spPr bwMode="auto">
          <a:xfrm>
            <a:off x="901700" y="762000"/>
            <a:ext cx="4978400" cy="3733800"/>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9pPr>
          </a:lstStyle>
          <a:p>
            <a:pPr eaLnBrk="1" hangingPunct="1">
              <a:spcBef>
                <a:spcPct val="0"/>
              </a:spcBef>
              <a:buClrTx/>
              <a:buSzTx/>
              <a:buFontTx/>
              <a:buNone/>
            </a:pPr>
            <a:endParaRPr lang="et-EE" altLang="et-EE" sz="2400">
              <a:solidFill>
                <a:schemeClr val="bg1"/>
              </a:solidFill>
            </a:endParaRPr>
          </a:p>
        </p:txBody>
      </p:sp>
      <p:sp>
        <p:nvSpPr>
          <p:cNvPr id="51203" name="Rectangle 2"/>
          <p:cNvSpPr>
            <a:spLocks noGrp="1" noChangeArrowheads="1"/>
          </p:cNvSpPr>
          <p:nvPr>
            <p:ph type="body"/>
          </p:nvPr>
        </p:nvSpPr>
        <p:spPr>
          <a:xfrm>
            <a:off x="914400" y="4724400"/>
            <a:ext cx="4948238" cy="442118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t-EE" altLang="et-EE" smtClean="0">
              <a:latin typeface="Times New Roman" panose="02020603050405020304" pitchFamily="18" charset="0"/>
            </a:endParaRPr>
          </a:p>
        </p:txBody>
      </p:sp>
    </p:spTree>
    <p:extLst>
      <p:ext uri="{BB962C8B-B14F-4D97-AF65-F5344CB8AC3E}">
        <p14:creationId xmlns:p14="http://schemas.microsoft.com/office/powerpoint/2010/main" val="244569328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4450" name="Text Box 1"/>
          <p:cNvSpPr txBox="1">
            <a:spLocks noChangeArrowheads="1"/>
          </p:cNvSpPr>
          <p:nvPr/>
        </p:nvSpPr>
        <p:spPr bwMode="auto">
          <a:xfrm>
            <a:off x="901700" y="762000"/>
            <a:ext cx="4978400" cy="3733800"/>
          </a:xfrm>
          <a:prstGeom prst="rect">
            <a:avLst/>
          </a:prstGeom>
          <a:solidFill>
            <a:srgbClr val="FFFFFF"/>
          </a:solidFill>
          <a:ln w="9360" cap="sq">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9pPr>
          </a:lstStyle>
          <a:p>
            <a:pPr>
              <a:spcBef>
                <a:spcPct val="0"/>
              </a:spcBef>
              <a:buClrTx/>
              <a:buSzTx/>
              <a:buFontTx/>
              <a:buNone/>
            </a:pPr>
            <a:endParaRPr lang="et-EE" altLang="et-EE" sz="2400">
              <a:solidFill>
                <a:schemeClr val="bg1"/>
              </a:solidFill>
            </a:endParaRPr>
          </a:p>
        </p:txBody>
      </p:sp>
      <p:sp>
        <p:nvSpPr>
          <p:cNvPr id="104451" name="Rectangle 2"/>
          <p:cNvSpPr>
            <a:spLocks noGrp="1" noChangeArrowheads="1"/>
          </p:cNvSpPr>
          <p:nvPr>
            <p:ph type="body"/>
          </p:nvPr>
        </p:nvSpPr>
        <p:spPr>
          <a:xfrm>
            <a:off x="914400" y="4724400"/>
            <a:ext cx="4951413" cy="442118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t-EE" altLang="et-EE" smtClean="0">
              <a:latin typeface="Times New Roman" panose="02020603050405020304" pitchFamily="18" charset="0"/>
            </a:endParaRPr>
          </a:p>
        </p:txBody>
      </p:sp>
    </p:spTree>
    <p:extLst>
      <p:ext uri="{BB962C8B-B14F-4D97-AF65-F5344CB8AC3E}">
        <p14:creationId xmlns:p14="http://schemas.microsoft.com/office/powerpoint/2010/main" val="246970648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6498" name="Text Box 1"/>
          <p:cNvSpPr txBox="1">
            <a:spLocks noChangeArrowheads="1"/>
          </p:cNvSpPr>
          <p:nvPr/>
        </p:nvSpPr>
        <p:spPr bwMode="auto">
          <a:xfrm>
            <a:off x="901700" y="762000"/>
            <a:ext cx="4978400" cy="3733800"/>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9pPr>
          </a:lstStyle>
          <a:p>
            <a:pPr eaLnBrk="1" hangingPunct="1">
              <a:spcBef>
                <a:spcPct val="0"/>
              </a:spcBef>
              <a:buClrTx/>
              <a:buSzTx/>
              <a:buFontTx/>
              <a:buNone/>
            </a:pPr>
            <a:endParaRPr lang="et-EE" altLang="et-EE" sz="2400">
              <a:solidFill>
                <a:schemeClr val="bg1"/>
              </a:solidFill>
            </a:endParaRPr>
          </a:p>
        </p:txBody>
      </p:sp>
      <p:sp>
        <p:nvSpPr>
          <p:cNvPr id="106499" name="Rectangle 2"/>
          <p:cNvSpPr>
            <a:spLocks noGrp="1" noChangeArrowheads="1"/>
          </p:cNvSpPr>
          <p:nvPr>
            <p:ph type="body"/>
          </p:nvPr>
        </p:nvSpPr>
        <p:spPr>
          <a:xfrm>
            <a:off x="914400" y="4724400"/>
            <a:ext cx="4948238" cy="442118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t-EE" altLang="et-EE" smtClean="0">
              <a:latin typeface="Times New Roman" panose="02020603050405020304" pitchFamily="18" charset="0"/>
            </a:endParaRPr>
          </a:p>
        </p:txBody>
      </p:sp>
    </p:spTree>
    <p:extLst>
      <p:ext uri="{BB962C8B-B14F-4D97-AF65-F5344CB8AC3E}">
        <p14:creationId xmlns:p14="http://schemas.microsoft.com/office/powerpoint/2010/main" val="66408075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8546" name="Text Box 1"/>
          <p:cNvSpPr txBox="1">
            <a:spLocks noChangeArrowheads="1"/>
          </p:cNvSpPr>
          <p:nvPr/>
        </p:nvSpPr>
        <p:spPr bwMode="auto">
          <a:xfrm>
            <a:off x="901700" y="762000"/>
            <a:ext cx="4978400" cy="3733800"/>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9pPr>
          </a:lstStyle>
          <a:p>
            <a:pPr eaLnBrk="1" hangingPunct="1">
              <a:spcBef>
                <a:spcPct val="0"/>
              </a:spcBef>
              <a:buClrTx/>
              <a:buSzTx/>
              <a:buFontTx/>
              <a:buNone/>
            </a:pPr>
            <a:endParaRPr lang="et-EE" altLang="et-EE" sz="2400">
              <a:solidFill>
                <a:schemeClr val="bg1"/>
              </a:solidFill>
            </a:endParaRPr>
          </a:p>
        </p:txBody>
      </p:sp>
      <p:sp>
        <p:nvSpPr>
          <p:cNvPr id="108547" name="Rectangle 2"/>
          <p:cNvSpPr>
            <a:spLocks noGrp="1" noChangeArrowheads="1"/>
          </p:cNvSpPr>
          <p:nvPr>
            <p:ph type="body"/>
          </p:nvPr>
        </p:nvSpPr>
        <p:spPr>
          <a:xfrm>
            <a:off x="914400" y="4724400"/>
            <a:ext cx="4948238" cy="442118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t-EE" altLang="et-EE" smtClean="0">
              <a:latin typeface="Times New Roman" panose="02020603050405020304" pitchFamily="18" charset="0"/>
            </a:endParaRPr>
          </a:p>
        </p:txBody>
      </p:sp>
    </p:spTree>
    <p:extLst>
      <p:ext uri="{BB962C8B-B14F-4D97-AF65-F5344CB8AC3E}">
        <p14:creationId xmlns:p14="http://schemas.microsoft.com/office/powerpoint/2010/main" val="108754850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0594" name="Text Box 1"/>
          <p:cNvSpPr txBox="1">
            <a:spLocks noChangeArrowheads="1"/>
          </p:cNvSpPr>
          <p:nvPr/>
        </p:nvSpPr>
        <p:spPr bwMode="auto">
          <a:xfrm>
            <a:off x="901700" y="762000"/>
            <a:ext cx="4978400" cy="3733800"/>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9pPr>
          </a:lstStyle>
          <a:p>
            <a:pPr eaLnBrk="1" hangingPunct="1">
              <a:spcBef>
                <a:spcPct val="0"/>
              </a:spcBef>
              <a:buClrTx/>
              <a:buSzTx/>
              <a:buFontTx/>
              <a:buNone/>
            </a:pPr>
            <a:endParaRPr lang="et-EE" altLang="et-EE" sz="2400">
              <a:solidFill>
                <a:schemeClr val="bg1"/>
              </a:solidFill>
            </a:endParaRPr>
          </a:p>
        </p:txBody>
      </p:sp>
      <p:sp>
        <p:nvSpPr>
          <p:cNvPr id="110595" name="Rectangle 2"/>
          <p:cNvSpPr>
            <a:spLocks noGrp="1" noChangeArrowheads="1"/>
          </p:cNvSpPr>
          <p:nvPr>
            <p:ph type="body"/>
          </p:nvPr>
        </p:nvSpPr>
        <p:spPr>
          <a:xfrm>
            <a:off x="914400" y="4724400"/>
            <a:ext cx="4948238" cy="442118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t-EE" altLang="et-EE" smtClean="0">
              <a:latin typeface="Times New Roman" panose="02020603050405020304" pitchFamily="18" charset="0"/>
            </a:endParaRPr>
          </a:p>
        </p:txBody>
      </p:sp>
    </p:spTree>
    <p:extLst>
      <p:ext uri="{BB962C8B-B14F-4D97-AF65-F5344CB8AC3E}">
        <p14:creationId xmlns:p14="http://schemas.microsoft.com/office/powerpoint/2010/main" val="198418946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2642" name="Text Box 1"/>
          <p:cNvSpPr txBox="1">
            <a:spLocks noChangeArrowheads="1"/>
          </p:cNvSpPr>
          <p:nvPr/>
        </p:nvSpPr>
        <p:spPr bwMode="auto">
          <a:xfrm>
            <a:off x="901700" y="762000"/>
            <a:ext cx="4978400" cy="3733800"/>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9pPr>
          </a:lstStyle>
          <a:p>
            <a:pPr eaLnBrk="1" hangingPunct="1">
              <a:spcBef>
                <a:spcPct val="0"/>
              </a:spcBef>
              <a:buClrTx/>
              <a:buSzTx/>
              <a:buFontTx/>
              <a:buNone/>
            </a:pPr>
            <a:endParaRPr lang="et-EE" altLang="et-EE" sz="2400">
              <a:solidFill>
                <a:schemeClr val="bg1"/>
              </a:solidFill>
            </a:endParaRPr>
          </a:p>
        </p:txBody>
      </p:sp>
      <p:sp>
        <p:nvSpPr>
          <p:cNvPr id="112643" name="Rectangle 2"/>
          <p:cNvSpPr>
            <a:spLocks noGrp="1" noChangeArrowheads="1"/>
          </p:cNvSpPr>
          <p:nvPr>
            <p:ph type="body"/>
          </p:nvPr>
        </p:nvSpPr>
        <p:spPr>
          <a:xfrm>
            <a:off x="914400" y="4724400"/>
            <a:ext cx="4948238" cy="442118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t-EE" altLang="et-EE" smtClean="0">
              <a:latin typeface="Times New Roman" panose="02020603050405020304" pitchFamily="18" charset="0"/>
            </a:endParaRPr>
          </a:p>
        </p:txBody>
      </p:sp>
    </p:spTree>
    <p:extLst>
      <p:ext uri="{BB962C8B-B14F-4D97-AF65-F5344CB8AC3E}">
        <p14:creationId xmlns:p14="http://schemas.microsoft.com/office/powerpoint/2010/main" val="15600664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4690" name="Text Box 1"/>
          <p:cNvSpPr txBox="1">
            <a:spLocks noChangeArrowheads="1"/>
          </p:cNvSpPr>
          <p:nvPr/>
        </p:nvSpPr>
        <p:spPr bwMode="auto">
          <a:xfrm>
            <a:off x="901700" y="762000"/>
            <a:ext cx="4978400" cy="3733800"/>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9pPr>
          </a:lstStyle>
          <a:p>
            <a:pPr eaLnBrk="1" hangingPunct="1">
              <a:spcBef>
                <a:spcPct val="0"/>
              </a:spcBef>
              <a:buClrTx/>
              <a:buSzTx/>
              <a:buFontTx/>
              <a:buNone/>
            </a:pPr>
            <a:endParaRPr lang="et-EE" altLang="et-EE" sz="2400">
              <a:solidFill>
                <a:schemeClr val="bg1"/>
              </a:solidFill>
            </a:endParaRPr>
          </a:p>
        </p:txBody>
      </p:sp>
      <p:sp>
        <p:nvSpPr>
          <p:cNvPr id="114691" name="Rectangle 2"/>
          <p:cNvSpPr>
            <a:spLocks noGrp="1" noChangeArrowheads="1"/>
          </p:cNvSpPr>
          <p:nvPr>
            <p:ph type="body"/>
          </p:nvPr>
        </p:nvSpPr>
        <p:spPr>
          <a:xfrm>
            <a:off x="914400" y="4724400"/>
            <a:ext cx="4948238" cy="442118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t-EE" altLang="et-EE" smtClean="0">
              <a:latin typeface="Times New Roman" panose="02020603050405020304" pitchFamily="18" charset="0"/>
            </a:endParaRPr>
          </a:p>
        </p:txBody>
      </p:sp>
    </p:spTree>
    <p:extLst>
      <p:ext uri="{BB962C8B-B14F-4D97-AF65-F5344CB8AC3E}">
        <p14:creationId xmlns:p14="http://schemas.microsoft.com/office/powerpoint/2010/main" val="79697781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6738" name="Text Box 1"/>
          <p:cNvSpPr txBox="1">
            <a:spLocks noChangeArrowheads="1"/>
          </p:cNvSpPr>
          <p:nvPr/>
        </p:nvSpPr>
        <p:spPr bwMode="auto">
          <a:xfrm>
            <a:off x="901700" y="762000"/>
            <a:ext cx="4978400" cy="3733800"/>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9pPr>
          </a:lstStyle>
          <a:p>
            <a:pPr eaLnBrk="1" hangingPunct="1">
              <a:spcBef>
                <a:spcPct val="0"/>
              </a:spcBef>
              <a:buClrTx/>
              <a:buSzTx/>
              <a:buFontTx/>
              <a:buNone/>
            </a:pPr>
            <a:endParaRPr lang="et-EE" altLang="et-EE" sz="2400">
              <a:solidFill>
                <a:schemeClr val="bg1"/>
              </a:solidFill>
            </a:endParaRPr>
          </a:p>
        </p:txBody>
      </p:sp>
      <p:sp>
        <p:nvSpPr>
          <p:cNvPr id="116739" name="Rectangle 2"/>
          <p:cNvSpPr>
            <a:spLocks noGrp="1" noChangeArrowheads="1"/>
          </p:cNvSpPr>
          <p:nvPr>
            <p:ph type="body"/>
          </p:nvPr>
        </p:nvSpPr>
        <p:spPr>
          <a:xfrm>
            <a:off x="914400" y="4724400"/>
            <a:ext cx="4948238" cy="442118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t-EE" altLang="et-EE" smtClean="0">
              <a:latin typeface="Times New Roman" panose="02020603050405020304" pitchFamily="18" charset="0"/>
            </a:endParaRPr>
          </a:p>
        </p:txBody>
      </p:sp>
    </p:spTree>
    <p:extLst>
      <p:ext uri="{BB962C8B-B14F-4D97-AF65-F5344CB8AC3E}">
        <p14:creationId xmlns:p14="http://schemas.microsoft.com/office/powerpoint/2010/main" val="6147155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194" name="Text Box 1"/>
          <p:cNvSpPr txBox="1">
            <a:spLocks noChangeArrowheads="1"/>
          </p:cNvSpPr>
          <p:nvPr/>
        </p:nvSpPr>
        <p:spPr bwMode="auto">
          <a:xfrm>
            <a:off x="901700" y="762000"/>
            <a:ext cx="4978400" cy="3733800"/>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9pPr>
          </a:lstStyle>
          <a:p>
            <a:pPr eaLnBrk="1" hangingPunct="1">
              <a:spcBef>
                <a:spcPct val="0"/>
              </a:spcBef>
              <a:buClrTx/>
              <a:buSzTx/>
              <a:buFontTx/>
              <a:buNone/>
            </a:pPr>
            <a:endParaRPr lang="et-EE" altLang="et-EE" sz="2400">
              <a:solidFill>
                <a:schemeClr val="bg1"/>
              </a:solidFill>
            </a:endParaRPr>
          </a:p>
        </p:txBody>
      </p:sp>
      <p:sp>
        <p:nvSpPr>
          <p:cNvPr id="8195" name="Rectangle 2"/>
          <p:cNvSpPr>
            <a:spLocks noGrp="1" noChangeArrowheads="1"/>
          </p:cNvSpPr>
          <p:nvPr>
            <p:ph type="body"/>
          </p:nvPr>
        </p:nvSpPr>
        <p:spPr>
          <a:xfrm>
            <a:off x="914400" y="4724400"/>
            <a:ext cx="4948238" cy="442118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t-EE" altLang="et-EE" smtClean="0">
              <a:latin typeface="Times New Roman" panose="02020603050405020304" pitchFamily="18" charset="0"/>
            </a:endParaRPr>
          </a:p>
        </p:txBody>
      </p:sp>
    </p:spTree>
    <p:extLst>
      <p:ext uri="{BB962C8B-B14F-4D97-AF65-F5344CB8AC3E}">
        <p14:creationId xmlns:p14="http://schemas.microsoft.com/office/powerpoint/2010/main" val="17269543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8786" name="Text Box 1"/>
          <p:cNvSpPr txBox="1">
            <a:spLocks noChangeArrowheads="1"/>
          </p:cNvSpPr>
          <p:nvPr/>
        </p:nvSpPr>
        <p:spPr bwMode="auto">
          <a:xfrm>
            <a:off x="901700" y="762000"/>
            <a:ext cx="4978400" cy="3733800"/>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9pPr>
          </a:lstStyle>
          <a:p>
            <a:pPr eaLnBrk="1" hangingPunct="1">
              <a:spcBef>
                <a:spcPct val="0"/>
              </a:spcBef>
              <a:buClrTx/>
              <a:buSzTx/>
              <a:buFontTx/>
              <a:buNone/>
            </a:pPr>
            <a:endParaRPr lang="et-EE" altLang="et-EE" sz="2400">
              <a:solidFill>
                <a:schemeClr val="bg1"/>
              </a:solidFill>
            </a:endParaRPr>
          </a:p>
        </p:txBody>
      </p:sp>
      <p:sp>
        <p:nvSpPr>
          <p:cNvPr id="118787" name="Rectangle 2"/>
          <p:cNvSpPr>
            <a:spLocks noGrp="1" noChangeArrowheads="1"/>
          </p:cNvSpPr>
          <p:nvPr>
            <p:ph type="body"/>
          </p:nvPr>
        </p:nvSpPr>
        <p:spPr>
          <a:xfrm>
            <a:off x="914400" y="4724400"/>
            <a:ext cx="4948238" cy="442118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t-EE" altLang="et-EE" smtClean="0">
              <a:latin typeface="Times New Roman" panose="02020603050405020304" pitchFamily="18" charset="0"/>
            </a:endParaRPr>
          </a:p>
        </p:txBody>
      </p:sp>
    </p:spTree>
    <p:extLst>
      <p:ext uri="{BB962C8B-B14F-4D97-AF65-F5344CB8AC3E}">
        <p14:creationId xmlns:p14="http://schemas.microsoft.com/office/powerpoint/2010/main" val="27832430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20834" name="Text Box 1"/>
          <p:cNvSpPr txBox="1">
            <a:spLocks noChangeArrowheads="1"/>
          </p:cNvSpPr>
          <p:nvPr/>
        </p:nvSpPr>
        <p:spPr bwMode="auto">
          <a:xfrm>
            <a:off x="901700" y="762000"/>
            <a:ext cx="4978400" cy="3733800"/>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9pPr>
          </a:lstStyle>
          <a:p>
            <a:pPr eaLnBrk="1" hangingPunct="1">
              <a:spcBef>
                <a:spcPct val="0"/>
              </a:spcBef>
              <a:buClrTx/>
              <a:buSzTx/>
              <a:buFontTx/>
              <a:buNone/>
            </a:pPr>
            <a:endParaRPr lang="et-EE" altLang="et-EE" sz="2400">
              <a:solidFill>
                <a:schemeClr val="bg1"/>
              </a:solidFill>
            </a:endParaRPr>
          </a:p>
        </p:txBody>
      </p:sp>
      <p:sp>
        <p:nvSpPr>
          <p:cNvPr id="120835" name="Rectangle 2"/>
          <p:cNvSpPr>
            <a:spLocks noGrp="1" noChangeArrowheads="1"/>
          </p:cNvSpPr>
          <p:nvPr>
            <p:ph type="body"/>
          </p:nvPr>
        </p:nvSpPr>
        <p:spPr>
          <a:xfrm>
            <a:off x="914400" y="4724400"/>
            <a:ext cx="4948238" cy="442118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t-EE" altLang="et-EE" smtClean="0">
              <a:latin typeface="Times New Roman" panose="02020603050405020304" pitchFamily="18" charset="0"/>
            </a:endParaRPr>
          </a:p>
        </p:txBody>
      </p:sp>
    </p:spTree>
    <p:extLst>
      <p:ext uri="{BB962C8B-B14F-4D97-AF65-F5344CB8AC3E}">
        <p14:creationId xmlns:p14="http://schemas.microsoft.com/office/powerpoint/2010/main" val="191158913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682" name="Text Box 1"/>
          <p:cNvSpPr txBox="1">
            <a:spLocks noChangeArrowheads="1"/>
          </p:cNvSpPr>
          <p:nvPr/>
        </p:nvSpPr>
        <p:spPr bwMode="auto">
          <a:xfrm>
            <a:off x="901700" y="762000"/>
            <a:ext cx="4978400" cy="3733800"/>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9pPr>
          </a:lstStyle>
          <a:p>
            <a:pPr eaLnBrk="1" hangingPunct="1">
              <a:spcBef>
                <a:spcPct val="0"/>
              </a:spcBef>
              <a:buClrTx/>
              <a:buSzTx/>
              <a:buFontTx/>
              <a:buNone/>
            </a:pPr>
            <a:endParaRPr lang="et-EE" altLang="et-EE" sz="2400">
              <a:solidFill>
                <a:schemeClr val="bg1"/>
              </a:solidFill>
            </a:endParaRPr>
          </a:p>
        </p:txBody>
      </p:sp>
      <p:sp>
        <p:nvSpPr>
          <p:cNvPr id="71683" name="Rectangle 2"/>
          <p:cNvSpPr>
            <a:spLocks noChangeArrowheads="1"/>
          </p:cNvSpPr>
          <p:nvPr>
            <p:ph type="body"/>
          </p:nvPr>
        </p:nvSpPr>
        <p:spPr>
          <a:xfrm>
            <a:off x="914400" y="4724400"/>
            <a:ext cx="4948238" cy="442118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t-EE" altLang="et-EE" smtClean="0">
              <a:latin typeface="Times New Roman" panose="02020603050405020304" pitchFamily="18" charset="0"/>
            </a:endParaRPr>
          </a:p>
        </p:txBody>
      </p:sp>
    </p:spTree>
    <p:extLst>
      <p:ext uri="{BB962C8B-B14F-4D97-AF65-F5344CB8AC3E}">
        <p14:creationId xmlns:p14="http://schemas.microsoft.com/office/powerpoint/2010/main" val="217036271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22882" name="Text Box 1"/>
          <p:cNvSpPr txBox="1">
            <a:spLocks noChangeArrowheads="1"/>
          </p:cNvSpPr>
          <p:nvPr/>
        </p:nvSpPr>
        <p:spPr bwMode="auto">
          <a:xfrm>
            <a:off x="901700" y="762000"/>
            <a:ext cx="4978400" cy="3733800"/>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9pPr>
          </a:lstStyle>
          <a:p>
            <a:pPr eaLnBrk="1" hangingPunct="1">
              <a:spcBef>
                <a:spcPct val="0"/>
              </a:spcBef>
              <a:buClrTx/>
              <a:buSzTx/>
              <a:buFontTx/>
              <a:buNone/>
            </a:pPr>
            <a:endParaRPr lang="et-EE" altLang="et-EE" sz="2400">
              <a:solidFill>
                <a:schemeClr val="bg1"/>
              </a:solidFill>
            </a:endParaRPr>
          </a:p>
        </p:txBody>
      </p:sp>
      <p:sp>
        <p:nvSpPr>
          <p:cNvPr id="122883" name="Rectangle 2"/>
          <p:cNvSpPr>
            <a:spLocks noGrp="1" noChangeArrowheads="1"/>
          </p:cNvSpPr>
          <p:nvPr>
            <p:ph type="body"/>
          </p:nvPr>
        </p:nvSpPr>
        <p:spPr>
          <a:xfrm>
            <a:off x="914400" y="4724400"/>
            <a:ext cx="4948238" cy="442118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t-EE" altLang="et-EE" smtClean="0">
              <a:latin typeface="Times New Roman" panose="02020603050405020304" pitchFamily="18" charset="0"/>
            </a:endParaRPr>
          </a:p>
        </p:txBody>
      </p:sp>
    </p:spTree>
    <p:extLst>
      <p:ext uri="{BB962C8B-B14F-4D97-AF65-F5344CB8AC3E}">
        <p14:creationId xmlns:p14="http://schemas.microsoft.com/office/powerpoint/2010/main" val="408988610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24930" name="Text Box 1"/>
          <p:cNvSpPr txBox="1">
            <a:spLocks noChangeArrowheads="1"/>
          </p:cNvSpPr>
          <p:nvPr/>
        </p:nvSpPr>
        <p:spPr bwMode="auto">
          <a:xfrm>
            <a:off x="901700" y="762000"/>
            <a:ext cx="4978400" cy="3733800"/>
          </a:xfrm>
          <a:prstGeom prst="rect">
            <a:avLst/>
          </a:prstGeom>
          <a:solidFill>
            <a:srgbClr val="FFFFFF"/>
          </a:solidFill>
          <a:ln w="9360" cap="sq">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9pPr>
          </a:lstStyle>
          <a:p>
            <a:pPr>
              <a:spcBef>
                <a:spcPct val="0"/>
              </a:spcBef>
              <a:buClrTx/>
              <a:buSzTx/>
              <a:buFontTx/>
              <a:buNone/>
            </a:pPr>
            <a:endParaRPr lang="et-EE" altLang="et-EE" sz="2400">
              <a:solidFill>
                <a:schemeClr val="bg1"/>
              </a:solidFill>
            </a:endParaRPr>
          </a:p>
        </p:txBody>
      </p:sp>
      <p:sp>
        <p:nvSpPr>
          <p:cNvPr id="124931" name="Rectangle 2"/>
          <p:cNvSpPr>
            <a:spLocks noGrp="1" noChangeArrowheads="1"/>
          </p:cNvSpPr>
          <p:nvPr>
            <p:ph type="body"/>
          </p:nvPr>
        </p:nvSpPr>
        <p:spPr>
          <a:xfrm>
            <a:off x="914400" y="4724400"/>
            <a:ext cx="4948238" cy="442118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t-EE" altLang="et-EE" smtClean="0">
              <a:latin typeface="Times New Roman" panose="02020603050405020304" pitchFamily="18" charset="0"/>
            </a:endParaRPr>
          </a:p>
        </p:txBody>
      </p:sp>
    </p:spTree>
    <p:extLst>
      <p:ext uri="{BB962C8B-B14F-4D97-AF65-F5344CB8AC3E}">
        <p14:creationId xmlns:p14="http://schemas.microsoft.com/office/powerpoint/2010/main" val="38562430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26978" name="Text Box 1"/>
          <p:cNvSpPr txBox="1">
            <a:spLocks noChangeArrowheads="1"/>
          </p:cNvSpPr>
          <p:nvPr/>
        </p:nvSpPr>
        <p:spPr bwMode="auto">
          <a:xfrm>
            <a:off x="901700" y="762000"/>
            <a:ext cx="4978400" cy="3733800"/>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9pPr>
          </a:lstStyle>
          <a:p>
            <a:pPr eaLnBrk="1" hangingPunct="1">
              <a:spcBef>
                <a:spcPct val="0"/>
              </a:spcBef>
              <a:buClrTx/>
              <a:buSzTx/>
              <a:buFontTx/>
              <a:buNone/>
            </a:pPr>
            <a:endParaRPr lang="et-EE" altLang="et-EE" sz="2400">
              <a:solidFill>
                <a:schemeClr val="bg1"/>
              </a:solidFill>
            </a:endParaRPr>
          </a:p>
        </p:txBody>
      </p:sp>
      <p:sp>
        <p:nvSpPr>
          <p:cNvPr id="126979" name="Rectangle 2"/>
          <p:cNvSpPr>
            <a:spLocks noGrp="1" noChangeArrowheads="1"/>
          </p:cNvSpPr>
          <p:nvPr>
            <p:ph type="body"/>
          </p:nvPr>
        </p:nvSpPr>
        <p:spPr>
          <a:xfrm>
            <a:off x="914400" y="4724400"/>
            <a:ext cx="4948238" cy="442118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t-EE" altLang="et-EE" smtClean="0">
              <a:latin typeface="Times New Roman" panose="02020603050405020304" pitchFamily="18" charset="0"/>
            </a:endParaRPr>
          </a:p>
        </p:txBody>
      </p:sp>
    </p:spTree>
    <p:extLst>
      <p:ext uri="{BB962C8B-B14F-4D97-AF65-F5344CB8AC3E}">
        <p14:creationId xmlns:p14="http://schemas.microsoft.com/office/powerpoint/2010/main" val="290894692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1074" name="Text Box 1"/>
          <p:cNvSpPr txBox="1">
            <a:spLocks noChangeArrowheads="1"/>
          </p:cNvSpPr>
          <p:nvPr/>
        </p:nvSpPr>
        <p:spPr bwMode="auto">
          <a:xfrm>
            <a:off x="901700" y="762000"/>
            <a:ext cx="4978400" cy="3733800"/>
          </a:xfrm>
          <a:prstGeom prst="rect">
            <a:avLst/>
          </a:prstGeom>
          <a:solidFill>
            <a:srgbClr val="FFFFFF"/>
          </a:solidFill>
          <a:ln w="9360" cap="sq">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9pPr>
          </a:lstStyle>
          <a:p>
            <a:pPr>
              <a:spcBef>
                <a:spcPct val="0"/>
              </a:spcBef>
              <a:buClrTx/>
              <a:buSzTx/>
              <a:buFontTx/>
              <a:buNone/>
            </a:pPr>
            <a:endParaRPr lang="et-EE" altLang="et-EE" sz="2400">
              <a:solidFill>
                <a:schemeClr val="bg1"/>
              </a:solidFill>
            </a:endParaRPr>
          </a:p>
        </p:txBody>
      </p:sp>
      <p:sp>
        <p:nvSpPr>
          <p:cNvPr id="131075" name="Rectangle 2"/>
          <p:cNvSpPr>
            <a:spLocks noGrp="1" noChangeArrowheads="1"/>
          </p:cNvSpPr>
          <p:nvPr>
            <p:ph type="body"/>
          </p:nvPr>
        </p:nvSpPr>
        <p:spPr>
          <a:xfrm>
            <a:off x="914400" y="4724400"/>
            <a:ext cx="4951413" cy="442118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t-EE" altLang="et-EE" smtClean="0">
              <a:latin typeface="Times New Roman" panose="02020603050405020304" pitchFamily="18" charset="0"/>
            </a:endParaRPr>
          </a:p>
        </p:txBody>
      </p:sp>
    </p:spTree>
    <p:extLst>
      <p:ext uri="{BB962C8B-B14F-4D97-AF65-F5344CB8AC3E}">
        <p14:creationId xmlns:p14="http://schemas.microsoft.com/office/powerpoint/2010/main" val="122782426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3122" name="Text Box 1"/>
          <p:cNvSpPr txBox="1">
            <a:spLocks noChangeArrowheads="1"/>
          </p:cNvSpPr>
          <p:nvPr/>
        </p:nvSpPr>
        <p:spPr bwMode="auto">
          <a:xfrm>
            <a:off x="901700" y="762000"/>
            <a:ext cx="4978400" cy="3733800"/>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9pPr>
          </a:lstStyle>
          <a:p>
            <a:pPr eaLnBrk="1" hangingPunct="1">
              <a:spcBef>
                <a:spcPct val="0"/>
              </a:spcBef>
              <a:buClrTx/>
              <a:buSzTx/>
              <a:buFontTx/>
              <a:buNone/>
            </a:pPr>
            <a:endParaRPr lang="et-EE" altLang="et-EE" sz="2400">
              <a:solidFill>
                <a:schemeClr val="bg1"/>
              </a:solidFill>
            </a:endParaRPr>
          </a:p>
        </p:txBody>
      </p:sp>
      <p:sp>
        <p:nvSpPr>
          <p:cNvPr id="133123" name="Rectangle 2"/>
          <p:cNvSpPr>
            <a:spLocks noGrp="1" noChangeArrowheads="1"/>
          </p:cNvSpPr>
          <p:nvPr>
            <p:ph type="body"/>
          </p:nvPr>
        </p:nvSpPr>
        <p:spPr>
          <a:xfrm>
            <a:off x="914400" y="4724400"/>
            <a:ext cx="4948238" cy="442118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t-EE" altLang="et-EE" smtClean="0">
              <a:latin typeface="Times New Roman" panose="02020603050405020304" pitchFamily="18" charset="0"/>
            </a:endParaRPr>
          </a:p>
        </p:txBody>
      </p:sp>
    </p:spTree>
    <p:extLst>
      <p:ext uri="{BB962C8B-B14F-4D97-AF65-F5344CB8AC3E}">
        <p14:creationId xmlns:p14="http://schemas.microsoft.com/office/powerpoint/2010/main" val="241507366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5170" name="Text Box 1"/>
          <p:cNvSpPr txBox="1">
            <a:spLocks noChangeArrowheads="1"/>
          </p:cNvSpPr>
          <p:nvPr/>
        </p:nvSpPr>
        <p:spPr bwMode="auto">
          <a:xfrm>
            <a:off x="901700" y="762000"/>
            <a:ext cx="4978400" cy="3733800"/>
          </a:xfrm>
          <a:prstGeom prst="rect">
            <a:avLst/>
          </a:prstGeom>
          <a:solidFill>
            <a:srgbClr val="FFFFFF"/>
          </a:solidFill>
          <a:ln w="9360" cap="sq">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9pPr>
          </a:lstStyle>
          <a:p>
            <a:pPr>
              <a:spcBef>
                <a:spcPct val="0"/>
              </a:spcBef>
              <a:buClrTx/>
              <a:buSzTx/>
              <a:buFontTx/>
              <a:buNone/>
            </a:pPr>
            <a:endParaRPr lang="et-EE" altLang="et-EE" sz="2400">
              <a:solidFill>
                <a:schemeClr val="bg1"/>
              </a:solidFill>
            </a:endParaRPr>
          </a:p>
        </p:txBody>
      </p:sp>
      <p:sp>
        <p:nvSpPr>
          <p:cNvPr id="135171" name="Rectangle 2"/>
          <p:cNvSpPr>
            <a:spLocks noGrp="1" noChangeArrowheads="1"/>
          </p:cNvSpPr>
          <p:nvPr>
            <p:ph type="body"/>
          </p:nvPr>
        </p:nvSpPr>
        <p:spPr>
          <a:xfrm>
            <a:off x="914400" y="4724400"/>
            <a:ext cx="4948238" cy="442118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t-EE" altLang="et-EE" smtClean="0">
              <a:latin typeface="Times New Roman" panose="02020603050405020304" pitchFamily="18" charset="0"/>
            </a:endParaRPr>
          </a:p>
        </p:txBody>
      </p:sp>
    </p:spTree>
    <p:extLst>
      <p:ext uri="{BB962C8B-B14F-4D97-AF65-F5344CB8AC3E}">
        <p14:creationId xmlns:p14="http://schemas.microsoft.com/office/powerpoint/2010/main" val="8201838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9266" name="Text Box 1"/>
          <p:cNvSpPr txBox="1">
            <a:spLocks noChangeArrowheads="1"/>
          </p:cNvSpPr>
          <p:nvPr/>
        </p:nvSpPr>
        <p:spPr bwMode="auto">
          <a:xfrm>
            <a:off x="901700" y="762000"/>
            <a:ext cx="4978400" cy="3733800"/>
          </a:xfrm>
          <a:prstGeom prst="rect">
            <a:avLst/>
          </a:prstGeom>
          <a:solidFill>
            <a:srgbClr val="FFFFFF"/>
          </a:solidFill>
          <a:ln w="9360">
            <a:solidFill>
              <a:srgbClr val="000000"/>
            </a:solidFill>
            <a:miter lim="800000"/>
            <a:headEnd/>
            <a:tailEnd/>
          </a:ln>
        </p:spPr>
        <p:txBody>
          <a:bodyPr wrap="none" anchor="ctr"/>
          <a:lstStyle>
            <a:lvl1pPr>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9pPr>
          </a:lstStyle>
          <a:p>
            <a:pPr>
              <a:lnSpc>
                <a:spcPct val="94000"/>
              </a:lnSpc>
              <a:spcBef>
                <a:spcPct val="0"/>
              </a:spcBef>
            </a:pPr>
            <a:endParaRPr lang="et-EE" altLang="et-EE" sz="2400">
              <a:solidFill>
                <a:schemeClr val="bg1"/>
              </a:solidFill>
            </a:endParaRPr>
          </a:p>
        </p:txBody>
      </p:sp>
      <p:sp>
        <p:nvSpPr>
          <p:cNvPr id="139267" name="Rectangle 2"/>
          <p:cNvSpPr>
            <a:spLocks noGrp="1" noChangeArrowheads="1"/>
          </p:cNvSpPr>
          <p:nvPr>
            <p:ph type="body"/>
          </p:nvPr>
        </p:nvSpPr>
        <p:spPr>
          <a:xfrm>
            <a:off x="914400" y="4724400"/>
            <a:ext cx="4948238" cy="442118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t-EE" altLang="et-EE" smtClean="0">
              <a:latin typeface="Times New Roman" panose="02020603050405020304" pitchFamily="18" charset="0"/>
            </a:endParaRPr>
          </a:p>
        </p:txBody>
      </p:sp>
    </p:spTree>
    <p:extLst>
      <p:ext uri="{BB962C8B-B14F-4D97-AF65-F5344CB8AC3E}">
        <p14:creationId xmlns:p14="http://schemas.microsoft.com/office/powerpoint/2010/main" val="13157652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42" name="Text Box 1"/>
          <p:cNvSpPr txBox="1">
            <a:spLocks noChangeArrowheads="1"/>
          </p:cNvSpPr>
          <p:nvPr/>
        </p:nvSpPr>
        <p:spPr bwMode="auto">
          <a:xfrm>
            <a:off x="901700" y="762000"/>
            <a:ext cx="4978400" cy="3733800"/>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9pPr>
          </a:lstStyle>
          <a:p>
            <a:pPr eaLnBrk="1" hangingPunct="1">
              <a:spcBef>
                <a:spcPct val="0"/>
              </a:spcBef>
              <a:buClrTx/>
              <a:buSzTx/>
              <a:buFontTx/>
              <a:buNone/>
            </a:pPr>
            <a:endParaRPr lang="et-EE" altLang="et-EE" sz="2400">
              <a:solidFill>
                <a:schemeClr val="bg1"/>
              </a:solidFill>
            </a:endParaRPr>
          </a:p>
        </p:txBody>
      </p:sp>
      <p:sp>
        <p:nvSpPr>
          <p:cNvPr id="10243" name="Rectangle 2"/>
          <p:cNvSpPr>
            <a:spLocks noGrp="1" noChangeArrowheads="1"/>
          </p:cNvSpPr>
          <p:nvPr>
            <p:ph type="body"/>
          </p:nvPr>
        </p:nvSpPr>
        <p:spPr>
          <a:xfrm>
            <a:off x="914400" y="4724400"/>
            <a:ext cx="4948238" cy="442118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t-EE" altLang="et-EE" smtClean="0">
              <a:latin typeface="Times New Roman" panose="02020603050405020304" pitchFamily="18" charset="0"/>
            </a:endParaRPr>
          </a:p>
        </p:txBody>
      </p:sp>
    </p:spTree>
    <p:extLst>
      <p:ext uri="{BB962C8B-B14F-4D97-AF65-F5344CB8AC3E}">
        <p14:creationId xmlns:p14="http://schemas.microsoft.com/office/powerpoint/2010/main" val="9405719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2290" name="Text Box 1"/>
          <p:cNvSpPr txBox="1">
            <a:spLocks noChangeArrowheads="1"/>
          </p:cNvSpPr>
          <p:nvPr/>
        </p:nvSpPr>
        <p:spPr bwMode="auto">
          <a:xfrm>
            <a:off x="901700" y="762000"/>
            <a:ext cx="4978400" cy="3733800"/>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9pPr>
          </a:lstStyle>
          <a:p>
            <a:pPr eaLnBrk="1" hangingPunct="1">
              <a:spcBef>
                <a:spcPct val="0"/>
              </a:spcBef>
              <a:buClrTx/>
              <a:buSzTx/>
              <a:buFontTx/>
              <a:buNone/>
            </a:pPr>
            <a:endParaRPr lang="et-EE" altLang="et-EE" sz="2400">
              <a:solidFill>
                <a:schemeClr val="bg1"/>
              </a:solidFill>
            </a:endParaRPr>
          </a:p>
        </p:txBody>
      </p:sp>
      <p:sp>
        <p:nvSpPr>
          <p:cNvPr id="12291" name="Rectangle 2"/>
          <p:cNvSpPr>
            <a:spLocks noGrp="1" noChangeArrowheads="1"/>
          </p:cNvSpPr>
          <p:nvPr>
            <p:ph type="body"/>
          </p:nvPr>
        </p:nvSpPr>
        <p:spPr>
          <a:xfrm>
            <a:off x="914400" y="4724400"/>
            <a:ext cx="4948238" cy="442118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t-EE" altLang="et-EE" smtClean="0">
              <a:latin typeface="Times New Roman" panose="02020603050405020304" pitchFamily="18" charset="0"/>
            </a:endParaRPr>
          </a:p>
        </p:txBody>
      </p:sp>
    </p:spTree>
    <p:extLst>
      <p:ext uri="{BB962C8B-B14F-4D97-AF65-F5344CB8AC3E}">
        <p14:creationId xmlns:p14="http://schemas.microsoft.com/office/powerpoint/2010/main" val="1251782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4338" name="Text Box 1"/>
          <p:cNvSpPr txBox="1">
            <a:spLocks noChangeArrowheads="1"/>
          </p:cNvSpPr>
          <p:nvPr/>
        </p:nvSpPr>
        <p:spPr bwMode="auto">
          <a:xfrm>
            <a:off x="901700" y="762000"/>
            <a:ext cx="4978400" cy="3733800"/>
          </a:xfrm>
          <a:prstGeom prst="rect">
            <a:avLst/>
          </a:prstGeom>
          <a:solidFill>
            <a:srgbClr val="FFFFFF"/>
          </a:solidFill>
          <a:ln w="9360" cap="sq">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9pPr>
          </a:lstStyle>
          <a:p>
            <a:pPr>
              <a:spcBef>
                <a:spcPct val="0"/>
              </a:spcBef>
              <a:buClrTx/>
              <a:buSzTx/>
              <a:buFontTx/>
              <a:buNone/>
            </a:pPr>
            <a:endParaRPr lang="et-EE" altLang="et-EE" sz="2400">
              <a:solidFill>
                <a:schemeClr val="bg1"/>
              </a:solidFill>
            </a:endParaRPr>
          </a:p>
        </p:txBody>
      </p:sp>
      <p:sp>
        <p:nvSpPr>
          <p:cNvPr id="14339" name="Rectangle 2"/>
          <p:cNvSpPr>
            <a:spLocks noGrp="1" noChangeArrowheads="1"/>
          </p:cNvSpPr>
          <p:nvPr>
            <p:ph type="body"/>
          </p:nvPr>
        </p:nvSpPr>
        <p:spPr>
          <a:xfrm>
            <a:off x="914400" y="4724400"/>
            <a:ext cx="4948238" cy="442118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t-EE" altLang="et-EE" smtClean="0">
              <a:latin typeface="Times New Roman" panose="02020603050405020304" pitchFamily="18" charset="0"/>
            </a:endParaRPr>
          </a:p>
        </p:txBody>
      </p:sp>
    </p:spTree>
    <p:extLst>
      <p:ext uri="{BB962C8B-B14F-4D97-AF65-F5344CB8AC3E}">
        <p14:creationId xmlns:p14="http://schemas.microsoft.com/office/powerpoint/2010/main" val="15251220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386" name="Text Box 1"/>
          <p:cNvSpPr txBox="1">
            <a:spLocks noChangeArrowheads="1"/>
          </p:cNvSpPr>
          <p:nvPr/>
        </p:nvSpPr>
        <p:spPr bwMode="auto">
          <a:xfrm>
            <a:off x="901700" y="762000"/>
            <a:ext cx="4978400" cy="3733800"/>
          </a:xfrm>
          <a:prstGeom prst="rect">
            <a:avLst/>
          </a:prstGeom>
          <a:solidFill>
            <a:srgbClr val="FFFFFF"/>
          </a:solidFill>
          <a:ln w="9360" cap="sq">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9pPr>
          </a:lstStyle>
          <a:p>
            <a:pPr>
              <a:spcBef>
                <a:spcPct val="0"/>
              </a:spcBef>
              <a:buClrTx/>
              <a:buSzTx/>
              <a:buFontTx/>
              <a:buNone/>
            </a:pPr>
            <a:endParaRPr lang="et-EE" altLang="et-EE" sz="2400">
              <a:solidFill>
                <a:schemeClr val="bg1"/>
              </a:solidFill>
            </a:endParaRPr>
          </a:p>
        </p:txBody>
      </p:sp>
      <p:sp>
        <p:nvSpPr>
          <p:cNvPr id="16387" name="Rectangle 2"/>
          <p:cNvSpPr>
            <a:spLocks noGrp="1" noChangeArrowheads="1"/>
          </p:cNvSpPr>
          <p:nvPr>
            <p:ph type="body"/>
          </p:nvPr>
        </p:nvSpPr>
        <p:spPr>
          <a:xfrm>
            <a:off x="914400" y="4724400"/>
            <a:ext cx="4948238" cy="442118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t-EE" altLang="et-EE" smtClean="0">
              <a:latin typeface="Times New Roman" panose="02020603050405020304" pitchFamily="18" charset="0"/>
            </a:endParaRPr>
          </a:p>
        </p:txBody>
      </p:sp>
    </p:spTree>
    <p:extLst>
      <p:ext uri="{BB962C8B-B14F-4D97-AF65-F5344CB8AC3E}">
        <p14:creationId xmlns:p14="http://schemas.microsoft.com/office/powerpoint/2010/main" val="29587352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6626" name="Text Box 1"/>
          <p:cNvSpPr txBox="1">
            <a:spLocks noChangeArrowheads="1"/>
          </p:cNvSpPr>
          <p:nvPr/>
        </p:nvSpPr>
        <p:spPr bwMode="auto">
          <a:xfrm>
            <a:off x="901700" y="762000"/>
            <a:ext cx="4978400" cy="3733800"/>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9pPr>
          </a:lstStyle>
          <a:p>
            <a:pPr eaLnBrk="1" hangingPunct="1">
              <a:spcBef>
                <a:spcPct val="0"/>
              </a:spcBef>
              <a:buClrTx/>
              <a:buSzTx/>
              <a:buFontTx/>
              <a:buNone/>
            </a:pPr>
            <a:endParaRPr lang="et-EE" altLang="et-EE" sz="2400">
              <a:solidFill>
                <a:schemeClr val="bg1"/>
              </a:solidFill>
            </a:endParaRPr>
          </a:p>
        </p:txBody>
      </p:sp>
      <p:sp>
        <p:nvSpPr>
          <p:cNvPr id="26627" name="Rectangle 2"/>
          <p:cNvSpPr>
            <a:spLocks noGrp="1" noChangeArrowheads="1"/>
          </p:cNvSpPr>
          <p:nvPr>
            <p:ph type="body"/>
          </p:nvPr>
        </p:nvSpPr>
        <p:spPr>
          <a:xfrm>
            <a:off x="914400" y="4724400"/>
            <a:ext cx="4948238" cy="442118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t-EE" altLang="et-EE" smtClean="0">
              <a:latin typeface="Times New Roman" panose="02020603050405020304" pitchFamily="18" charset="0"/>
            </a:endParaRPr>
          </a:p>
        </p:txBody>
      </p:sp>
    </p:spTree>
    <p:extLst>
      <p:ext uri="{BB962C8B-B14F-4D97-AF65-F5344CB8AC3E}">
        <p14:creationId xmlns:p14="http://schemas.microsoft.com/office/powerpoint/2010/main" val="20430045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3010" name="Text Box 1"/>
          <p:cNvSpPr txBox="1">
            <a:spLocks noChangeArrowheads="1"/>
          </p:cNvSpPr>
          <p:nvPr/>
        </p:nvSpPr>
        <p:spPr bwMode="auto">
          <a:xfrm>
            <a:off x="901700" y="762000"/>
            <a:ext cx="4978400" cy="3733800"/>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9pPr>
          </a:lstStyle>
          <a:p>
            <a:pPr eaLnBrk="1" hangingPunct="1">
              <a:spcBef>
                <a:spcPct val="0"/>
              </a:spcBef>
              <a:buClrTx/>
              <a:buSzTx/>
              <a:buFontTx/>
              <a:buNone/>
            </a:pPr>
            <a:endParaRPr lang="et-EE" altLang="et-EE" sz="2400">
              <a:solidFill>
                <a:schemeClr val="bg1"/>
              </a:solidFill>
            </a:endParaRPr>
          </a:p>
        </p:txBody>
      </p:sp>
      <p:sp>
        <p:nvSpPr>
          <p:cNvPr id="43011" name="Rectangle 2"/>
          <p:cNvSpPr>
            <a:spLocks noGrp="1" noChangeArrowheads="1"/>
          </p:cNvSpPr>
          <p:nvPr>
            <p:ph type="body"/>
          </p:nvPr>
        </p:nvSpPr>
        <p:spPr>
          <a:xfrm>
            <a:off x="914400" y="4724400"/>
            <a:ext cx="4948238" cy="442118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t-EE" altLang="et-EE" smtClean="0">
              <a:latin typeface="Times New Roman" panose="02020603050405020304" pitchFamily="18" charset="0"/>
            </a:endParaRPr>
          </a:p>
        </p:txBody>
      </p:sp>
    </p:spTree>
    <p:extLst>
      <p:ext uri="{BB962C8B-B14F-4D97-AF65-F5344CB8AC3E}">
        <p14:creationId xmlns:p14="http://schemas.microsoft.com/office/powerpoint/2010/main" val="25491701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5058" name="Text Box 1"/>
          <p:cNvSpPr txBox="1">
            <a:spLocks noChangeArrowheads="1"/>
          </p:cNvSpPr>
          <p:nvPr/>
        </p:nvSpPr>
        <p:spPr bwMode="auto">
          <a:xfrm>
            <a:off x="901700" y="762000"/>
            <a:ext cx="4978400" cy="3733800"/>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1pPr>
            <a:lvl2pPr marL="742950" indent="-28575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2pPr>
            <a:lvl3pPr marL="1143000" indent="-22860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3pPr>
            <a:lvl4pPr marL="1600200" indent="-22860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4pPr>
            <a:lvl5pPr marL="2057400" indent="-228600">
              <a:spcBef>
                <a:spcPct val="30000"/>
              </a:spcBef>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defRPr sz="1200">
                <a:solidFill>
                  <a:srgbClr val="000000"/>
                </a:solidFill>
                <a:latin typeface="Times New Roman" panose="02020603050405020304" pitchFamily="18" charset="0"/>
              </a:defRPr>
            </a:lvl9pPr>
          </a:lstStyle>
          <a:p>
            <a:pPr eaLnBrk="1" hangingPunct="1">
              <a:spcBef>
                <a:spcPct val="0"/>
              </a:spcBef>
              <a:buClrTx/>
              <a:buSzTx/>
              <a:buFontTx/>
              <a:buNone/>
            </a:pPr>
            <a:endParaRPr lang="et-EE" altLang="et-EE" sz="2400">
              <a:solidFill>
                <a:schemeClr val="bg1"/>
              </a:solidFill>
            </a:endParaRPr>
          </a:p>
        </p:txBody>
      </p:sp>
      <p:sp>
        <p:nvSpPr>
          <p:cNvPr id="45059" name="Rectangle 2"/>
          <p:cNvSpPr>
            <a:spLocks noGrp="1" noChangeArrowheads="1"/>
          </p:cNvSpPr>
          <p:nvPr>
            <p:ph type="body"/>
          </p:nvPr>
        </p:nvSpPr>
        <p:spPr>
          <a:xfrm>
            <a:off x="914400" y="4724400"/>
            <a:ext cx="4948238" cy="442118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t-EE" altLang="et-EE" smtClean="0">
              <a:latin typeface="Times New Roman" panose="02020603050405020304" pitchFamily="18" charset="0"/>
            </a:endParaRPr>
          </a:p>
        </p:txBody>
      </p:sp>
    </p:spTree>
    <p:extLst>
      <p:ext uri="{BB962C8B-B14F-4D97-AF65-F5344CB8AC3E}">
        <p14:creationId xmlns:p14="http://schemas.microsoft.com/office/powerpoint/2010/main" val="42896828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t-EE"/>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t-EE"/>
          </a:p>
        </p:txBody>
      </p:sp>
      <p:sp>
        <p:nvSpPr>
          <p:cNvPr id="4" name="Date Placeholder 3"/>
          <p:cNvSpPr>
            <a:spLocks noGrp="1"/>
          </p:cNvSpPr>
          <p:nvPr>
            <p:ph type="dt" sz="half" idx="10"/>
          </p:nvPr>
        </p:nvSpPr>
        <p:spPr/>
        <p:txBody>
          <a:bodyPr/>
          <a:lstStyle/>
          <a:p>
            <a:fld id="{F4C05942-87D7-4CB3-8C1D-8C6B72A9CA17}" type="datetimeFigureOut">
              <a:rPr lang="et-EE" smtClean="0"/>
              <a:t>21.01.2019</a:t>
            </a:fld>
            <a:endParaRPr lang="et-EE"/>
          </a:p>
        </p:txBody>
      </p:sp>
      <p:sp>
        <p:nvSpPr>
          <p:cNvPr id="5" name="Footer Placeholder 4"/>
          <p:cNvSpPr>
            <a:spLocks noGrp="1"/>
          </p:cNvSpPr>
          <p:nvPr>
            <p:ph type="ftr" sz="quarter" idx="11"/>
          </p:nvPr>
        </p:nvSpPr>
        <p:spPr/>
        <p:txBody>
          <a:bodyPr/>
          <a:lstStyle/>
          <a:p>
            <a:endParaRPr lang="et-EE"/>
          </a:p>
        </p:txBody>
      </p:sp>
      <p:sp>
        <p:nvSpPr>
          <p:cNvPr id="6" name="Slide Number Placeholder 5"/>
          <p:cNvSpPr>
            <a:spLocks noGrp="1"/>
          </p:cNvSpPr>
          <p:nvPr>
            <p:ph type="sldNum" sz="quarter" idx="12"/>
          </p:nvPr>
        </p:nvSpPr>
        <p:spPr/>
        <p:txBody>
          <a:bodyPr/>
          <a:lstStyle/>
          <a:p>
            <a:fld id="{C0E96632-9B17-448F-9C5E-885EB808B847}" type="slidenum">
              <a:rPr lang="et-EE" smtClean="0"/>
              <a:t>‹#›</a:t>
            </a:fld>
            <a:endParaRPr lang="et-EE"/>
          </a:p>
        </p:txBody>
      </p:sp>
    </p:spTree>
    <p:extLst>
      <p:ext uri="{BB962C8B-B14F-4D97-AF65-F5344CB8AC3E}">
        <p14:creationId xmlns:p14="http://schemas.microsoft.com/office/powerpoint/2010/main" val="34354476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t-EE"/>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t-EE"/>
          </a:p>
        </p:txBody>
      </p:sp>
      <p:sp>
        <p:nvSpPr>
          <p:cNvPr id="4" name="Date Placeholder 3"/>
          <p:cNvSpPr>
            <a:spLocks noGrp="1"/>
          </p:cNvSpPr>
          <p:nvPr>
            <p:ph type="dt" sz="half" idx="10"/>
          </p:nvPr>
        </p:nvSpPr>
        <p:spPr/>
        <p:txBody>
          <a:bodyPr/>
          <a:lstStyle/>
          <a:p>
            <a:fld id="{F4C05942-87D7-4CB3-8C1D-8C6B72A9CA17}" type="datetimeFigureOut">
              <a:rPr lang="et-EE" smtClean="0"/>
              <a:t>21.01.2019</a:t>
            </a:fld>
            <a:endParaRPr lang="et-EE"/>
          </a:p>
        </p:txBody>
      </p:sp>
      <p:sp>
        <p:nvSpPr>
          <p:cNvPr id="5" name="Footer Placeholder 4"/>
          <p:cNvSpPr>
            <a:spLocks noGrp="1"/>
          </p:cNvSpPr>
          <p:nvPr>
            <p:ph type="ftr" sz="quarter" idx="11"/>
          </p:nvPr>
        </p:nvSpPr>
        <p:spPr/>
        <p:txBody>
          <a:bodyPr/>
          <a:lstStyle/>
          <a:p>
            <a:endParaRPr lang="et-EE"/>
          </a:p>
        </p:txBody>
      </p:sp>
      <p:sp>
        <p:nvSpPr>
          <p:cNvPr id="6" name="Slide Number Placeholder 5"/>
          <p:cNvSpPr>
            <a:spLocks noGrp="1"/>
          </p:cNvSpPr>
          <p:nvPr>
            <p:ph type="sldNum" sz="quarter" idx="12"/>
          </p:nvPr>
        </p:nvSpPr>
        <p:spPr/>
        <p:txBody>
          <a:bodyPr/>
          <a:lstStyle/>
          <a:p>
            <a:fld id="{C0E96632-9B17-448F-9C5E-885EB808B847}" type="slidenum">
              <a:rPr lang="et-EE" smtClean="0"/>
              <a:t>‹#›</a:t>
            </a:fld>
            <a:endParaRPr lang="et-EE"/>
          </a:p>
        </p:txBody>
      </p:sp>
    </p:spTree>
    <p:extLst>
      <p:ext uri="{BB962C8B-B14F-4D97-AF65-F5344CB8AC3E}">
        <p14:creationId xmlns:p14="http://schemas.microsoft.com/office/powerpoint/2010/main" val="23104244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t-EE"/>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t-EE"/>
          </a:p>
        </p:txBody>
      </p:sp>
      <p:sp>
        <p:nvSpPr>
          <p:cNvPr id="4" name="Date Placeholder 3"/>
          <p:cNvSpPr>
            <a:spLocks noGrp="1"/>
          </p:cNvSpPr>
          <p:nvPr>
            <p:ph type="dt" sz="half" idx="10"/>
          </p:nvPr>
        </p:nvSpPr>
        <p:spPr/>
        <p:txBody>
          <a:bodyPr/>
          <a:lstStyle/>
          <a:p>
            <a:fld id="{F4C05942-87D7-4CB3-8C1D-8C6B72A9CA17}" type="datetimeFigureOut">
              <a:rPr lang="et-EE" smtClean="0"/>
              <a:t>21.01.2019</a:t>
            </a:fld>
            <a:endParaRPr lang="et-EE"/>
          </a:p>
        </p:txBody>
      </p:sp>
      <p:sp>
        <p:nvSpPr>
          <p:cNvPr id="5" name="Footer Placeholder 4"/>
          <p:cNvSpPr>
            <a:spLocks noGrp="1"/>
          </p:cNvSpPr>
          <p:nvPr>
            <p:ph type="ftr" sz="quarter" idx="11"/>
          </p:nvPr>
        </p:nvSpPr>
        <p:spPr/>
        <p:txBody>
          <a:bodyPr/>
          <a:lstStyle/>
          <a:p>
            <a:endParaRPr lang="et-EE"/>
          </a:p>
        </p:txBody>
      </p:sp>
      <p:sp>
        <p:nvSpPr>
          <p:cNvPr id="6" name="Slide Number Placeholder 5"/>
          <p:cNvSpPr>
            <a:spLocks noGrp="1"/>
          </p:cNvSpPr>
          <p:nvPr>
            <p:ph type="sldNum" sz="quarter" idx="12"/>
          </p:nvPr>
        </p:nvSpPr>
        <p:spPr/>
        <p:txBody>
          <a:bodyPr/>
          <a:lstStyle/>
          <a:p>
            <a:fld id="{C0E96632-9B17-448F-9C5E-885EB808B847}" type="slidenum">
              <a:rPr lang="et-EE" smtClean="0"/>
              <a:t>‹#›</a:t>
            </a:fld>
            <a:endParaRPr lang="et-EE"/>
          </a:p>
        </p:txBody>
      </p:sp>
    </p:spTree>
    <p:extLst>
      <p:ext uri="{BB962C8B-B14F-4D97-AF65-F5344CB8AC3E}">
        <p14:creationId xmlns:p14="http://schemas.microsoft.com/office/powerpoint/2010/main" val="20712405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t-EE"/>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t-EE"/>
          </a:p>
        </p:txBody>
      </p:sp>
      <p:sp>
        <p:nvSpPr>
          <p:cNvPr id="4" name="Date Placeholder 3"/>
          <p:cNvSpPr>
            <a:spLocks noGrp="1"/>
          </p:cNvSpPr>
          <p:nvPr>
            <p:ph type="dt" sz="half" idx="10"/>
          </p:nvPr>
        </p:nvSpPr>
        <p:spPr/>
        <p:txBody>
          <a:bodyPr/>
          <a:lstStyle/>
          <a:p>
            <a:fld id="{F4C05942-87D7-4CB3-8C1D-8C6B72A9CA17}" type="datetimeFigureOut">
              <a:rPr lang="et-EE" smtClean="0"/>
              <a:t>21.01.2019</a:t>
            </a:fld>
            <a:endParaRPr lang="et-EE"/>
          </a:p>
        </p:txBody>
      </p:sp>
      <p:sp>
        <p:nvSpPr>
          <p:cNvPr id="5" name="Footer Placeholder 4"/>
          <p:cNvSpPr>
            <a:spLocks noGrp="1"/>
          </p:cNvSpPr>
          <p:nvPr>
            <p:ph type="ftr" sz="quarter" idx="11"/>
          </p:nvPr>
        </p:nvSpPr>
        <p:spPr/>
        <p:txBody>
          <a:bodyPr/>
          <a:lstStyle/>
          <a:p>
            <a:endParaRPr lang="et-EE"/>
          </a:p>
        </p:txBody>
      </p:sp>
      <p:sp>
        <p:nvSpPr>
          <p:cNvPr id="6" name="Slide Number Placeholder 5"/>
          <p:cNvSpPr>
            <a:spLocks noGrp="1"/>
          </p:cNvSpPr>
          <p:nvPr>
            <p:ph type="sldNum" sz="quarter" idx="12"/>
          </p:nvPr>
        </p:nvSpPr>
        <p:spPr/>
        <p:txBody>
          <a:bodyPr/>
          <a:lstStyle/>
          <a:p>
            <a:fld id="{C0E96632-9B17-448F-9C5E-885EB808B847}" type="slidenum">
              <a:rPr lang="et-EE" smtClean="0"/>
              <a:t>‹#›</a:t>
            </a:fld>
            <a:endParaRPr lang="et-EE"/>
          </a:p>
        </p:txBody>
      </p:sp>
    </p:spTree>
    <p:extLst>
      <p:ext uri="{BB962C8B-B14F-4D97-AF65-F5344CB8AC3E}">
        <p14:creationId xmlns:p14="http://schemas.microsoft.com/office/powerpoint/2010/main" val="42181224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t-EE"/>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F4C05942-87D7-4CB3-8C1D-8C6B72A9CA17}" type="datetimeFigureOut">
              <a:rPr lang="et-EE" smtClean="0"/>
              <a:t>21.01.2019</a:t>
            </a:fld>
            <a:endParaRPr lang="et-EE"/>
          </a:p>
        </p:txBody>
      </p:sp>
      <p:sp>
        <p:nvSpPr>
          <p:cNvPr id="5" name="Footer Placeholder 4"/>
          <p:cNvSpPr>
            <a:spLocks noGrp="1"/>
          </p:cNvSpPr>
          <p:nvPr>
            <p:ph type="ftr" sz="quarter" idx="11"/>
          </p:nvPr>
        </p:nvSpPr>
        <p:spPr/>
        <p:txBody>
          <a:bodyPr/>
          <a:lstStyle/>
          <a:p>
            <a:endParaRPr lang="et-EE"/>
          </a:p>
        </p:txBody>
      </p:sp>
      <p:sp>
        <p:nvSpPr>
          <p:cNvPr id="6" name="Slide Number Placeholder 5"/>
          <p:cNvSpPr>
            <a:spLocks noGrp="1"/>
          </p:cNvSpPr>
          <p:nvPr>
            <p:ph type="sldNum" sz="quarter" idx="12"/>
          </p:nvPr>
        </p:nvSpPr>
        <p:spPr/>
        <p:txBody>
          <a:bodyPr/>
          <a:lstStyle/>
          <a:p>
            <a:fld id="{C0E96632-9B17-448F-9C5E-885EB808B847}" type="slidenum">
              <a:rPr lang="et-EE" smtClean="0"/>
              <a:t>‹#›</a:t>
            </a:fld>
            <a:endParaRPr lang="et-EE"/>
          </a:p>
        </p:txBody>
      </p:sp>
    </p:spTree>
    <p:extLst>
      <p:ext uri="{BB962C8B-B14F-4D97-AF65-F5344CB8AC3E}">
        <p14:creationId xmlns:p14="http://schemas.microsoft.com/office/powerpoint/2010/main" val="121307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t-EE"/>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t-EE"/>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t-EE"/>
          </a:p>
        </p:txBody>
      </p:sp>
      <p:sp>
        <p:nvSpPr>
          <p:cNvPr id="5" name="Date Placeholder 4"/>
          <p:cNvSpPr>
            <a:spLocks noGrp="1"/>
          </p:cNvSpPr>
          <p:nvPr>
            <p:ph type="dt" sz="half" idx="10"/>
          </p:nvPr>
        </p:nvSpPr>
        <p:spPr/>
        <p:txBody>
          <a:bodyPr/>
          <a:lstStyle/>
          <a:p>
            <a:fld id="{F4C05942-87D7-4CB3-8C1D-8C6B72A9CA17}" type="datetimeFigureOut">
              <a:rPr lang="et-EE" smtClean="0"/>
              <a:t>21.01.2019</a:t>
            </a:fld>
            <a:endParaRPr lang="et-EE"/>
          </a:p>
        </p:txBody>
      </p:sp>
      <p:sp>
        <p:nvSpPr>
          <p:cNvPr id="6" name="Footer Placeholder 5"/>
          <p:cNvSpPr>
            <a:spLocks noGrp="1"/>
          </p:cNvSpPr>
          <p:nvPr>
            <p:ph type="ftr" sz="quarter" idx="11"/>
          </p:nvPr>
        </p:nvSpPr>
        <p:spPr/>
        <p:txBody>
          <a:bodyPr/>
          <a:lstStyle/>
          <a:p>
            <a:endParaRPr lang="et-EE"/>
          </a:p>
        </p:txBody>
      </p:sp>
      <p:sp>
        <p:nvSpPr>
          <p:cNvPr id="7" name="Slide Number Placeholder 6"/>
          <p:cNvSpPr>
            <a:spLocks noGrp="1"/>
          </p:cNvSpPr>
          <p:nvPr>
            <p:ph type="sldNum" sz="quarter" idx="12"/>
          </p:nvPr>
        </p:nvSpPr>
        <p:spPr/>
        <p:txBody>
          <a:bodyPr/>
          <a:lstStyle/>
          <a:p>
            <a:fld id="{C0E96632-9B17-448F-9C5E-885EB808B847}" type="slidenum">
              <a:rPr lang="et-EE" smtClean="0"/>
              <a:t>‹#›</a:t>
            </a:fld>
            <a:endParaRPr lang="et-EE"/>
          </a:p>
        </p:txBody>
      </p:sp>
    </p:spTree>
    <p:extLst>
      <p:ext uri="{BB962C8B-B14F-4D97-AF65-F5344CB8AC3E}">
        <p14:creationId xmlns:p14="http://schemas.microsoft.com/office/powerpoint/2010/main" val="3842275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t-EE"/>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t-EE"/>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t-EE"/>
          </a:p>
        </p:txBody>
      </p:sp>
      <p:sp>
        <p:nvSpPr>
          <p:cNvPr id="7" name="Date Placeholder 6"/>
          <p:cNvSpPr>
            <a:spLocks noGrp="1"/>
          </p:cNvSpPr>
          <p:nvPr>
            <p:ph type="dt" sz="half" idx="10"/>
          </p:nvPr>
        </p:nvSpPr>
        <p:spPr/>
        <p:txBody>
          <a:bodyPr/>
          <a:lstStyle/>
          <a:p>
            <a:fld id="{F4C05942-87D7-4CB3-8C1D-8C6B72A9CA17}" type="datetimeFigureOut">
              <a:rPr lang="et-EE" smtClean="0"/>
              <a:t>21.01.2019</a:t>
            </a:fld>
            <a:endParaRPr lang="et-EE"/>
          </a:p>
        </p:txBody>
      </p:sp>
      <p:sp>
        <p:nvSpPr>
          <p:cNvPr id="8" name="Footer Placeholder 7"/>
          <p:cNvSpPr>
            <a:spLocks noGrp="1"/>
          </p:cNvSpPr>
          <p:nvPr>
            <p:ph type="ftr" sz="quarter" idx="11"/>
          </p:nvPr>
        </p:nvSpPr>
        <p:spPr/>
        <p:txBody>
          <a:bodyPr/>
          <a:lstStyle/>
          <a:p>
            <a:endParaRPr lang="et-EE"/>
          </a:p>
        </p:txBody>
      </p:sp>
      <p:sp>
        <p:nvSpPr>
          <p:cNvPr id="9" name="Slide Number Placeholder 8"/>
          <p:cNvSpPr>
            <a:spLocks noGrp="1"/>
          </p:cNvSpPr>
          <p:nvPr>
            <p:ph type="sldNum" sz="quarter" idx="12"/>
          </p:nvPr>
        </p:nvSpPr>
        <p:spPr/>
        <p:txBody>
          <a:bodyPr/>
          <a:lstStyle/>
          <a:p>
            <a:fld id="{C0E96632-9B17-448F-9C5E-885EB808B847}" type="slidenum">
              <a:rPr lang="et-EE" smtClean="0"/>
              <a:t>‹#›</a:t>
            </a:fld>
            <a:endParaRPr lang="et-EE"/>
          </a:p>
        </p:txBody>
      </p:sp>
    </p:spTree>
    <p:extLst>
      <p:ext uri="{BB962C8B-B14F-4D97-AF65-F5344CB8AC3E}">
        <p14:creationId xmlns:p14="http://schemas.microsoft.com/office/powerpoint/2010/main" val="15027568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t-EE"/>
          </a:p>
        </p:txBody>
      </p:sp>
      <p:sp>
        <p:nvSpPr>
          <p:cNvPr id="3" name="Date Placeholder 2"/>
          <p:cNvSpPr>
            <a:spLocks noGrp="1"/>
          </p:cNvSpPr>
          <p:nvPr>
            <p:ph type="dt" sz="half" idx="10"/>
          </p:nvPr>
        </p:nvSpPr>
        <p:spPr/>
        <p:txBody>
          <a:bodyPr/>
          <a:lstStyle/>
          <a:p>
            <a:fld id="{F4C05942-87D7-4CB3-8C1D-8C6B72A9CA17}" type="datetimeFigureOut">
              <a:rPr lang="et-EE" smtClean="0"/>
              <a:t>21.01.2019</a:t>
            </a:fld>
            <a:endParaRPr lang="et-EE"/>
          </a:p>
        </p:txBody>
      </p:sp>
      <p:sp>
        <p:nvSpPr>
          <p:cNvPr id="4" name="Footer Placeholder 3"/>
          <p:cNvSpPr>
            <a:spLocks noGrp="1"/>
          </p:cNvSpPr>
          <p:nvPr>
            <p:ph type="ftr" sz="quarter" idx="11"/>
          </p:nvPr>
        </p:nvSpPr>
        <p:spPr/>
        <p:txBody>
          <a:bodyPr/>
          <a:lstStyle/>
          <a:p>
            <a:endParaRPr lang="et-EE"/>
          </a:p>
        </p:txBody>
      </p:sp>
      <p:sp>
        <p:nvSpPr>
          <p:cNvPr id="5" name="Slide Number Placeholder 4"/>
          <p:cNvSpPr>
            <a:spLocks noGrp="1"/>
          </p:cNvSpPr>
          <p:nvPr>
            <p:ph type="sldNum" sz="quarter" idx="12"/>
          </p:nvPr>
        </p:nvSpPr>
        <p:spPr/>
        <p:txBody>
          <a:bodyPr/>
          <a:lstStyle/>
          <a:p>
            <a:fld id="{C0E96632-9B17-448F-9C5E-885EB808B847}" type="slidenum">
              <a:rPr lang="et-EE" smtClean="0"/>
              <a:t>‹#›</a:t>
            </a:fld>
            <a:endParaRPr lang="et-EE"/>
          </a:p>
        </p:txBody>
      </p:sp>
    </p:spTree>
    <p:extLst>
      <p:ext uri="{BB962C8B-B14F-4D97-AF65-F5344CB8AC3E}">
        <p14:creationId xmlns:p14="http://schemas.microsoft.com/office/powerpoint/2010/main" val="669376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4C05942-87D7-4CB3-8C1D-8C6B72A9CA17}" type="datetimeFigureOut">
              <a:rPr lang="et-EE" smtClean="0"/>
              <a:t>21.01.2019</a:t>
            </a:fld>
            <a:endParaRPr lang="et-EE"/>
          </a:p>
        </p:txBody>
      </p:sp>
      <p:sp>
        <p:nvSpPr>
          <p:cNvPr id="3" name="Footer Placeholder 2"/>
          <p:cNvSpPr>
            <a:spLocks noGrp="1"/>
          </p:cNvSpPr>
          <p:nvPr>
            <p:ph type="ftr" sz="quarter" idx="11"/>
          </p:nvPr>
        </p:nvSpPr>
        <p:spPr/>
        <p:txBody>
          <a:bodyPr/>
          <a:lstStyle/>
          <a:p>
            <a:endParaRPr lang="et-EE"/>
          </a:p>
        </p:txBody>
      </p:sp>
      <p:sp>
        <p:nvSpPr>
          <p:cNvPr id="4" name="Slide Number Placeholder 3"/>
          <p:cNvSpPr>
            <a:spLocks noGrp="1"/>
          </p:cNvSpPr>
          <p:nvPr>
            <p:ph type="sldNum" sz="quarter" idx="12"/>
          </p:nvPr>
        </p:nvSpPr>
        <p:spPr/>
        <p:txBody>
          <a:bodyPr/>
          <a:lstStyle/>
          <a:p>
            <a:fld id="{C0E96632-9B17-448F-9C5E-885EB808B847}" type="slidenum">
              <a:rPr lang="et-EE" smtClean="0"/>
              <a:t>‹#›</a:t>
            </a:fld>
            <a:endParaRPr lang="et-EE"/>
          </a:p>
        </p:txBody>
      </p:sp>
    </p:spTree>
    <p:extLst>
      <p:ext uri="{BB962C8B-B14F-4D97-AF65-F5344CB8AC3E}">
        <p14:creationId xmlns:p14="http://schemas.microsoft.com/office/powerpoint/2010/main" val="8915620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t-EE"/>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t-EE"/>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F4C05942-87D7-4CB3-8C1D-8C6B72A9CA17}" type="datetimeFigureOut">
              <a:rPr lang="et-EE" smtClean="0"/>
              <a:t>21.01.2019</a:t>
            </a:fld>
            <a:endParaRPr lang="et-EE"/>
          </a:p>
        </p:txBody>
      </p:sp>
      <p:sp>
        <p:nvSpPr>
          <p:cNvPr id="6" name="Footer Placeholder 5"/>
          <p:cNvSpPr>
            <a:spLocks noGrp="1"/>
          </p:cNvSpPr>
          <p:nvPr>
            <p:ph type="ftr" sz="quarter" idx="11"/>
          </p:nvPr>
        </p:nvSpPr>
        <p:spPr/>
        <p:txBody>
          <a:bodyPr/>
          <a:lstStyle/>
          <a:p>
            <a:endParaRPr lang="et-EE"/>
          </a:p>
        </p:txBody>
      </p:sp>
      <p:sp>
        <p:nvSpPr>
          <p:cNvPr id="7" name="Slide Number Placeholder 6"/>
          <p:cNvSpPr>
            <a:spLocks noGrp="1"/>
          </p:cNvSpPr>
          <p:nvPr>
            <p:ph type="sldNum" sz="quarter" idx="12"/>
          </p:nvPr>
        </p:nvSpPr>
        <p:spPr/>
        <p:txBody>
          <a:bodyPr/>
          <a:lstStyle/>
          <a:p>
            <a:fld id="{C0E96632-9B17-448F-9C5E-885EB808B847}" type="slidenum">
              <a:rPr lang="et-EE" smtClean="0"/>
              <a:t>‹#›</a:t>
            </a:fld>
            <a:endParaRPr lang="et-EE"/>
          </a:p>
        </p:txBody>
      </p:sp>
    </p:spTree>
    <p:extLst>
      <p:ext uri="{BB962C8B-B14F-4D97-AF65-F5344CB8AC3E}">
        <p14:creationId xmlns:p14="http://schemas.microsoft.com/office/powerpoint/2010/main" val="34882524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t-EE"/>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t-EE"/>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F4C05942-87D7-4CB3-8C1D-8C6B72A9CA17}" type="datetimeFigureOut">
              <a:rPr lang="et-EE" smtClean="0"/>
              <a:t>21.01.2019</a:t>
            </a:fld>
            <a:endParaRPr lang="et-EE"/>
          </a:p>
        </p:txBody>
      </p:sp>
      <p:sp>
        <p:nvSpPr>
          <p:cNvPr id="6" name="Footer Placeholder 5"/>
          <p:cNvSpPr>
            <a:spLocks noGrp="1"/>
          </p:cNvSpPr>
          <p:nvPr>
            <p:ph type="ftr" sz="quarter" idx="11"/>
          </p:nvPr>
        </p:nvSpPr>
        <p:spPr/>
        <p:txBody>
          <a:bodyPr/>
          <a:lstStyle/>
          <a:p>
            <a:endParaRPr lang="et-EE"/>
          </a:p>
        </p:txBody>
      </p:sp>
      <p:sp>
        <p:nvSpPr>
          <p:cNvPr id="7" name="Slide Number Placeholder 6"/>
          <p:cNvSpPr>
            <a:spLocks noGrp="1"/>
          </p:cNvSpPr>
          <p:nvPr>
            <p:ph type="sldNum" sz="quarter" idx="12"/>
          </p:nvPr>
        </p:nvSpPr>
        <p:spPr/>
        <p:txBody>
          <a:bodyPr/>
          <a:lstStyle/>
          <a:p>
            <a:fld id="{C0E96632-9B17-448F-9C5E-885EB808B847}" type="slidenum">
              <a:rPr lang="et-EE" smtClean="0"/>
              <a:t>‹#›</a:t>
            </a:fld>
            <a:endParaRPr lang="et-EE"/>
          </a:p>
        </p:txBody>
      </p:sp>
    </p:spTree>
    <p:extLst>
      <p:ext uri="{BB962C8B-B14F-4D97-AF65-F5344CB8AC3E}">
        <p14:creationId xmlns:p14="http://schemas.microsoft.com/office/powerpoint/2010/main" val="29877962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t-EE"/>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t-EE"/>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4C05942-87D7-4CB3-8C1D-8C6B72A9CA17}" type="datetimeFigureOut">
              <a:rPr lang="et-EE" smtClean="0"/>
              <a:t>21.01.2019</a:t>
            </a:fld>
            <a:endParaRPr lang="et-EE"/>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t-EE"/>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0E96632-9B17-448F-9C5E-885EB808B847}" type="slidenum">
              <a:rPr lang="et-EE" smtClean="0"/>
              <a:t>‹#›</a:t>
            </a:fld>
            <a:endParaRPr lang="et-EE"/>
          </a:p>
        </p:txBody>
      </p:sp>
    </p:spTree>
    <p:extLst>
      <p:ext uri="{BB962C8B-B14F-4D97-AF65-F5344CB8AC3E}">
        <p14:creationId xmlns:p14="http://schemas.microsoft.com/office/powerpoint/2010/main" val="13264942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t-E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ideo" Target="https://www.youtube.com/embed/rVlhMGQgDkY" TargetMode="External"/><Relationship Id="rId4" Type="http://schemas.openxmlformats.org/officeDocument/2006/relationships/image" Target="../media/image2.jpe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video" Target="https://www.youtube.com/embed/g0TaYhjpOfo" TargetMode="External"/><Relationship Id="rId4" Type="http://schemas.openxmlformats.org/officeDocument/2006/relationships/image" Target="../media/image3.jpeg"/></Relationships>
</file>

<file path=ppt/slides/_rels/slide3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ctrTitle"/>
          </p:nvPr>
        </p:nvSpPr>
        <p:spPr/>
        <p:txBody>
          <a:bodyPr>
            <a:normAutofit fontScale="90000"/>
          </a:bodyPr>
          <a:lstStyle/>
          <a:p>
            <a:pPr algn="l" eaLnBrk="1" hangingPunct="1"/>
            <a:r>
              <a:rPr lang="en-US" altLang="et-EE" dirty="0" smtClean="0"/>
              <a:t/>
            </a:r>
            <a:br>
              <a:rPr lang="en-US" altLang="et-EE" dirty="0" smtClean="0"/>
            </a:br>
            <a:r>
              <a:rPr lang="en-US" altLang="et-EE" dirty="0" smtClean="0"/>
              <a:t/>
            </a:r>
            <a:br>
              <a:rPr lang="en-US" altLang="et-EE" dirty="0" smtClean="0"/>
            </a:br>
            <a:r>
              <a:rPr lang="et-EE" altLang="et-EE" dirty="0" smtClean="0"/>
              <a:t>Tehisintellekt</a:t>
            </a:r>
            <a:r>
              <a:rPr lang="en-US" altLang="et-EE" dirty="0" smtClean="0"/>
              <a:t/>
            </a:r>
            <a:br>
              <a:rPr lang="en-US" altLang="et-EE" dirty="0" smtClean="0"/>
            </a:br>
            <a:endParaRPr lang="en-US" altLang="et-EE" dirty="0" smtClean="0"/>
          </a:p>
        </p:txBody>
      </p:sp>
      <p:sp>
        <p:nvSpPr>
          <p:cNvPr id="3" name="Subtitle 2"/>
          <p:cNvSpPr>
            <a:spLocks noGrp="1"/>
          </p:cNvSpPr>
          <p:nvPr>
            <p:ph type="subTitle" idx="1"/>
          </p:nvPr>
        </p:nvSpPr>
        <p:spPr>
          <a:xfrm>
            <a:off x="1524000" y="3798694"/>
            <a:ext cx="6400800" cy="1752600"/>
          </a:xfrm>
        </p:spPr>
        <p:txBody>
          <a:bodyPr rtlCol="0">
            <a:normAutofit/>
          </a:bodyPr>
          <a:lstStyle/>
          <a:p>
            <a:pPr>
              <a:defRPr/>
            </a:pPr>
            <a:endParaRPr lang="en-US" dirty="0" smtClean="0"/>
          </a:p>
          <a:p>
            <a:pPr>
              <a:defRPr/>
            </a:pPr>
            <a:endParaRPr lang="et-EE" dirty="0" smtClean="0"/>
          </a:p>
          <a:p>
            <a:pPr algn="l">
              <a:defRPr/>
            </a:pPr>
            <a:r>
              <a:rPr lang="et-EE" dirty="0" smtClean="0"/>
              <a:t>Tanel Tammet</a:t>
            </a:r>
            <a:endParaRPr lang="en-US" dirty="0" smtClean="0"/>
          </a:p>
        </p:txBody>
      </p:sp>
      <p:pic>
        <p:nvPicPr>
          <p:cNvPr id="4" name="Picture 6" descr="Image resul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39664" y="1122363"/>
            <a:ext cx="2661365" cy="3998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8764627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1"/>
          <p:cNvSpPr>
            <a:spLocks noGrp="1" noChangeArrowheads="1"/>
          </p:cNvSpPr>
          <p:nvPr>
            <p:ph type="title"/>
          </p:nvPr>
        </p:nvSpPr>
        <p:spPr>
          <a:xfrm>
            <a:off x="2286000" y="0"/>
            <a:ext cx="7772400" cy="838200"/>
          </a:xfrm>
        </p:spPr>
        <p:txBody>
          <a:bodyPr/>
          <a:lstStyle/>
          <a:p>
            <a:pPr>
              <a:lnSpc>
                <a:spcPct val="97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altLang="et-EE" smtClean="0"/>
              <a:t> </a:t>
            </a:r>
          </a:p>
        </p:txBody>
      </p:sp>
      <p:sp>
        <p:nvSpPr>
          <p:cNvPr id="5123" name="Rectangle 2"/>
          <p:cNvSpPr>
            <a:spLocks noGrp="1" noChangeArrowheads="1"/>
          </p:cNvSpPr>
          <p:nvPr>
            <p:ph type="body" idx="1"/>
          </p:nvPr>
        </p:nvSpPr>
        <p:spPr>
          <a:xfrm>
            <a:off x="2362200" y="990600"/>
            <a:ext cx="7848600" cy="5430838"/>
          </a:xfrm>
        </p:spPr>
        <p:txBody>
          <a:bodyPr/>
          <a:lstStyle/>
          <a:p>
            <a:pPr indent="-325438">
              <a:lnSpc>
                <a:spcPct val="97000"/>
              </a:lnSpc>
              <a:buNone/>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r>
              <a:rPr lang="et-EE" altLang="et-EE" sz="4000" dirty="0"/>
              <a:t>Meetodid </a:t>
            </a:r>
          </a:p>
          <a:p>
            <a:pPr indent="-325438">
              <a:lnSpc>
                <a:spcPct val="97000"/>
              </a:lnSpc>
              <a:buNone/>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endParaRPr lang="et-EE" altLang="et-EE" sz="3200" dirty="0"/>
          </a:p>
          <a:p>
            <a:pPr indent="-325438">
              <a:lnSpc>
                <a:spcPct val="97000"/>
              </a:lnSpc>
              <a:buNone/>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endParaRPr lang="et-EE" altLang="et-EE" sz="3200" dirty="0"/>
          </a:p>
          <a:p>
            <a:pPr marL="1587" indent="0">
              <a:lnSpc>
                <a:spcPct val="97000"/>
              </a:lnSpc>
              <a:buNone/>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r>
              <a:rPr lang="et-EE" altLang="et-EE" sz="4000" dirty="0">
                <a:latin typeface="Calibri" panose="020F0502020204030204" pitchFamily="34" charset="0"/>
              </a:rPr>
              <a:t>Otsing</a:t>
            </a:r>
          </a:p>
          <a:p>
            <a:pPr marL="1587" indent="0">
              <a:lnSpc>
                <a:spcPct val="97000"/>
              </a:lnSpc>
              <a:buNone/>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r>
              <a:rPr lang="et-EE" altLang="et-EE" sz="4000" dirty="0">
                <a:latin typeface="Calibri" panose="020F0502020204030204" pitchFamily="34" charset="0"/>
              </a:rPr>
              <a:t>Õppimine</a:t>
            </a:r>
          </a:p>
          <a:p>
            <a:pPr indent="-325438">
              <a:lnSpc>
                <a:spcPct val="97000"/>
              </a:lnSpc>
              <a:buNone/>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endParaRPr lang="et-EE" altLang="et-EE" sz="3200" dirty="0"/>
          </a:p>
          <a:p>
            <a:pPr indent="-325438">
              <a:lnSpc>
                <a:spcPct val="97000"/>
              </a:lnSpc>
              <a:buNone/>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endParaRPr lang="et-EE" altLang="et-EE" sz="3200" dirty="0"/>
          </a:p>
          <a:p>
            <a:pPr marL="458787" indent="-457200">
              <a:lnSpc>
                <a:spcPct val="97000"/>
              </a:lnSpc>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endParaRPr lang="en-GB" altLang="et-EE" sz="3200" dirty="0"/>
          </a:p>
        </p:txBody>
      </p:sp>
    </p:spTree>
    <p:extLst>
      <p:ext uri="{BB962C8B-B14F-4D97-AF65-F5344CB8AC3E}">
        <p14:creationId xmlns:p14="http://schemas.microsoft.com/office/powerpoint/2010/main" val="3247914234"/>
      </p:ext>
    </p:extLst>
  </p:cSld>
  <p:clrMapOvr>
    <a:masterClrMapping/>
  </p:clrMapOvr>
  <p:transition>
    <p:wipe dir="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1"/>
          <p:cNvSpPr>
            <a:spLocks noGrp="1" noChangeArrowheads="1"/>
          </p:cNvSpPr>
          <p:nvPr>
            <p:ph type="title"/>
          </p:nvPr>
        </p:nvSpPr>
        <p:spPr>
          <a:xfrm>
            <a:off x="2286000" y="0"/>
            <a:ext cx="7772400" cy="838200"/>
          </a:xfrm>
        </p:spPr>
        <p:txBody>
          <a:bodyPr/>
          <a:lstStyle/>
          <a:p>
            <a:pPr>
              <a:lnSpc>
                <a:spcPct val="97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altLang="et-EE" smtClean="0"/>
              <a:t> </a:t>
            </a:r>
          </a:p>
        </p:txBody>
      </p:sp>
      <p:sp>
        <p:nvSpPr>
          <p:cNvPr id="5123" name="Rectangle 2"/>
          <p:cNvSpPr>
            <a:spLocks noGrp="1" noChangeArrowheads="1"/>
          </p:cNvSpPr>
          <p:nvPr>
            <p:ph type="body" idx="1"/>
          </p:nvPr>
        </p:nvSpPr>
        <p:spPr>
          <a:xfrm>
            <a:off x="2362200" y="990600"/>
            <a:ext cx="7848600" cy="5430838"/>
          </a:xfrm>
        </p:spPr>
        <p:txBody>
          <a:bodyPr/>
          <a:lstStyle/>
          <a:p>
            <a:pPr indent="-325438">
              <a:lnSpc>
                <a:spcPct val="97000"/>
              </a:lnSpc>
              <a:buNone/>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r>
              <a:rPr lang="et-EE" altLang="et-EE" sz="4000" dirty="0"/>
              <a:t>Otsing</a:t>
            </a:r>
            <a:endParaRPr lang="et-EE" altLang="et-EE" sz="3200" dirty="0"/>
          </a:p>
          <a:p>
            <a:pPr indent="-325438">
              <a:lnSpc>
                <a:spcPct val="97000"/>
              </a:lnSpc>
              <a:buNone/>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endParaRPr lang="et-EE" altLang="et-EE" sz="3200" dirty="0"/>
          </a:p>
          <a:p>
            <a:pPr marL="1587" indent="0">
              <a:lnSpc>
                <a:spcPct val="97000"/>
              </a:lnSpc>
              <a:buNone/>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r>
              <a:rPr lang="et-EE" altLang="et-EE" sz="4000" dirty="0">
                <a:latin typeface="Calibri" panose="020F0502020204030204" pitchFamily="34" charset="0"/>
              </a:rPr>
              <a:t>Keegi peab lubatud käigud või reeglid kirja panema.</a:t>
            </a:r>
          </a:p>
          <a:p>
            <a:pPr marL="1587" indent="0">
              <a:lnSpc>
                <a:spcPct val="97000"/>
              </a:lnSpc>
              <a:buNone/>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endParaRPr lang="et-EE" altLang="et-EE" sz="4000" dirty="0">
              <a:latin typeface="Calibri" panose="020F0502020204030204" pitchFamily="34" charset="0"/>
            </a:endParaRPr>
          </a:p>
          <a:p>
            <a:pPr marL="1587" indent="0">
              <a:lnSpc>
                <a:spcPct val="97000"/>
              </a:lnSpc>
              <a:buNone/>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r>
              <a:rPr lang="et-EE" altLang="et-EE" sz="4000" dirty="0">
                <a:latin typeface="Calibri" panose="020F0502020204030204" pitchFamily="34" charset="0"/>
              </a:rPr>
              <a:t>Aga kuidas? Millised reeglid?</a:t>
            </a:r>
          </a:p>
          <a:p>
            <a:pPr indent="-325438">
              <a:lnSpc>
                <a:spcPct val="97000"/>
              </a:lnSpc>
              <a:buNone/>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endParaRPr lang="et-EE" altLang="et-EE" sz="3200" dirty="0"/>
          </a:p>
          <a:p>
            <a:pPr indent="-325438">
              <a:lnSpc>
                <a:spcPct val="97000"/>
              </a:lnSpc>
              <a:buNone/>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endParaRPr lang="et-EE" altLang="et-EE" sz="3200" dirty="0"/>
          </a:p>
          <a:p>
            <a:pPr marL="458787" indent="-457200">
              <a:lnSpc>
                <a:spcPct val="97000"/>
              </a:lnSpc>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endParaRPr lang="en-GB" altLang="et-EE" sz="3200" dirty="0"/>
          </a:p>
        </p:txBody>
      </p:sp>
    </p:spTree>
    <p:extLst>
      <p:ext uri="{BB962C8B-B14F-4D97-AF65-F5344CB8AC3E}">
        <p14:creationId xmlns:p14="http://schemas.microsoft.com/office/powerpoint/2010/main" val="2701908639"/>
      </p:ext>
    </p:extLst>
  </p:cSld>
  <p:clrMapOvr>
    <a:masterClrMapping/>
  </p:clrMapOvr>
  <p:transition>
    <p:wipe dir="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1"/>
          <p:cNvSpPr>
            <a:spLocks noGrp="1" noChangeArrowheads="1"/>
          </p:cNvSpPr>
          <p:nvPr>
            <p:ph type="title"/>
          </p:nvPr>
        </p:nvSpPr>
        <p:spPr>
          <a:xfrm>
            <a:off x="2286000" y="0"/>
            <a:ext cx="7772400" cy="838200"/>
          </a:xfrm>
        </p:spPr>
        <p:txBody>
          <a:bodyPr/>
          <a:lstStyle/>
          <a:p>
            <a:pPr>
              <a:lnSpc>
                <a:spcPct val="97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altLang="et-EE" smtClean="0"/>
              <a:t> </a:t>
            </a:r>
          </a:p>
        </p:txBody>
      </p:sp>
      <p:sp>
        <p:nvSpPr>
          <p:cNvPr id="5123" name="Rectangle 2"/>
          <p:cNvSpPr>
            <a:spLocks noGrp="1" noChangeArrowheads="1"/>
          </p:cNvSpPr>
          <p:nvPr>
            <p:ph type="body" idx="1"/>
          </p:nvPr>
        </p:nvSpPr>
        <p:spPr>
          <a:xfrm>
            <a:off x="2362200" y="990600"/>
            <a:ext cx="7848600" cy="5430838"/>
          </a:xfrm>
        </p:spPr>
        <p:txBody>
          <a:bodyPr/>
          <a:lstStyle/>
          <a:p>
            <a:pPr indent="-325438">
              <a:lnSpc>
                <a:spcPct val="97000"/>
              </a:lnSpc>
              <a:buNone/>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r>
              <a:rPr lang="et-EE" altLang="et-EE" sz="4000" dirty="0"/>
              <a:t>Otsingu koolkonnad</a:t>
            </a:r>
          </a:p>
          <a:p>
            <a:pPr indent="-325438">
              <a:lnSpc>
                <a:spcPct val="97000"/>
              </a:lnSpc>
              <a:buNone/>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endParaRPr lang="et-EE" altLang="et-EE" sz="3200" dirty="0"/>
          </a:p>
          <a:p>
            <a:pPr indent="-325438">
              <a:lnSpc>
                <a:spcPct val="97000"/>
              </a:lnSpc>
              <a:buNone/>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endParaRPr lang="et-EE" altLang="et-EE" sz="3200" dirty="0"/>
          </a:p>
          <a:p>
            <a:pPr marL="1587" indent="0">
              <a:lnSpc>
                <a:spcPct val="97000"/>
              </a:lnSpc>
              <a:buNone/>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r>
              <a:rPr lang="et-EE" altLang="et-EE" sz="4000" dirty="0">
                <a:latin typeface="Calibri" panose="020F0502020204030204" pitchFamily="34" charset="0"/>
              </a:rPr>
              <a:t>Fikseeritud reeglid</a:t>
            </a:r>
          </a:p>
          <a:p>
            <a:pPr marL="1587" indent="0">
              <a:lnSpc>
                <a:spcPct val="97000"/>
              </a:lnSpc>
              <a:buNone/>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r>
              <a:rPr lang="et-EE" altLang="et-EE" sz="4000" dirty="0">
                <a:latin typeface="Calibri" panose="020F0502020204030204" pitchFamily="34" charset="0"/>
              </a:rPr>
              <a:t>Formaliseeritud reeglisüsteemid</a:t>
            </a:r>
          </a:p>
          <a:p>
            <a:pPr indent="-325438">
              <a:lnSpc>
                <a:spcPct val="97000"/>
              </a:lnSpc>
              <a:buNone/>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endParaRPr lang="et-EE" altLang="et-EE" sz="3200" dirty="0"/>
          </a:p>
          <a:p>
            <a:pPr indent="-325438">
              <a:lnSpc>
                <a:spcPct val="97000"/>
              </a:lnSpc>
              <a:buNone/>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endParaRPr lang="et-EE" altLang="et-EE" sz="3200" dirty="0"/>
          </a:p>
          <a:p>
            <a:pPr marL="458787" indent="-457200">
              <a:lnSpc>
                <a:spcPct val="97000"/>
              </a:lnSpc>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endParaRPr lang="en-GB" altLang="et-EE" sz="3200" dirty="0"/>
          </a:p>
        </p:txBody>
      </p:sp>
    </p:spTree>
    <p:extLst>
      <p:ext uri="{BB962C8B-B14F-4D97-AF65-F5344CB8AC3E}">
        <p14:creationId xmlns:p14="http://schemas.microsoft.com/office/powerpoint/2010/main" val="4245278649"/>
      </p:ext>
    </p:extLst>
  </p:cSld>
  <p:clrMapOvr>
    <a:masterClrMapping/>
  </p:clrMapOvr>
  <p:transition>
    <p:wipe dir="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1"/>
          <p:cNvSpPr>
            <a:spLocks noGrp="1" noChangeArrowheads="1"/>
          </p:cNvSpPr>
          <p:nvPr>
            <p:ph type="title"/>
          </p:nvPr>
        </p:nvSpPr>
        <p:spPr>
          <a:xfrm>
            <a:off x="2286000" y="0"/>
            <a:ext cx="7772400" cy="838200"/>
          </a:xfrm>
        </p:spPr>
        <p:txBody>
          <a:bodyPr/>
          <a:lstStyle/>
          <a:p>
            <a:pPr>
              <a:lnSpc>
                <a:spcPct val="97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altLang="et-EE" smtClean="0"/>
              <a:t> </a:t>
            </a:r>
          </a:p>
        </p:txBody>
      </p:sp>
      <p:sp>
        <p:nvSpPr>
          <p:cNvPr id="5123" name="Rectangle 2"/>
          <p:cNvSpPr>
            <a:spLocks noGrp="1" noChangeArrowheads="1"/>
          </p:cNvSpPr>
          <p:nvPr>
            <p:ph type="body" idx="1"/>
          </p:nvPr>
        </p:nvSpPr>
        <p:spPr>
          <a:xfrm>
            <a:off x="2362200" y="990600"/>
            <a:ext cx="7848600" cy="5430838"/>
          </a:xfrm>
        </p:spPr>
        <p:txBody>
          <a:bodyPr/>
          <a:lstStyle/>
          <a:p>
            <a:pPr indent="-325438">
              <a:lnSpc>
                <a:spcPct val="97000"/>
              </a:lnSpc>
              <a:buNone/>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r>
              <a:rPr lang="et-EE" altLang="et-EE" sz="4000" dirty="0"/>
              <a:t>Fikseeritud reeglid</a:t>
            </a:r>
          </a:p>
          <a:p>
            <a:pPr indent="-325438">
              <a:lnSpc>
                <a:spcPct val="97000"/>
              </a:lnSpc>
              <a:buNone/>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endParaRPr lang="et-EE" altLang="et-EE" sz="3200" dirty="0"/>
          </a:p>
          <a:p>
            <a:pPr marL="1587" indent="0">
              <a:lnSpc>
                <a:spcPct val="97000"/>
              </a:lnSpc>
              <a:buNone/>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r>
              <a:rPr lang="et-EE" altLang="et-EE" sz="4000" dirty="0">
                <a:latin typeface="Calibri" panose="020F0502020204030204" pitchFamily="34" charset="0"/>
              </a:rPr>
              <a:t>Kõik väga OK, kui seisust vähe variante a la kabe. Kukub AI valdkonnast välja.</a:t>
            </a:r>
          </a:p>
          <a:p>
            <a:pPr marL="1587" indent="0">
              <a:lnSpc>
                <a:spcPct val="97000"/>
              </a:lnSpc>
              <a:buNone/>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endParaRPr lang="et-EE" altLang="et-EE" sz="4000" dirty="0">
              <a:latin typeface="Calibri" panose="020F0502020204030204" pitchFamily="34" charset="0"/>
            </a:endParaRPr>
          </a:p>
          <a:p>
            <a:pPr marL="1587" indent="0">
              <a:lnSpc>
                <a:spcPct val="97000"/>
              </a:lnSpc>
              <a:buNone/>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r>
              <a:rPr lang="et-EE" altLang="et-EE" sz="4000" dirty="0">
                <a:latin typeface="Calibri" panose="020F0502020204030204" pitchFamily="34" charset="0"/>
              </a:rPr>
              <a:t>Kõik halvasti, kui seisust väga palju variante a la Go või matemaatika.</a:t>
            </a:r>
          </a:p>
          <a:p>
            <a:pPr marL="1587" indent="0">
              <a:lnSpc>
                <a:spcPct val="97000"/>
              </a:lnSpc>
              <a:buNone/>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endParaRPr lang="et-EE" altLang="et-EE" sz="4000" dirty="0">
              <a:latin typeface="Calibri" panose="020F0502020204030204" pitchFamily="34" charset="0"/>
            </a:endParaRPr>
          </a:p>
          <a:p>
            <a:pPr indent="-325438">
              <a:lnSpc>
                <a:spcPct val="97000"/>
              </a:lnSpc>
              <a:buNone/>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endParaRPr lang="et-EE" altLang="et-EE" sz="3200" dirty="0"/>
          </a:p>
          <a:p>
            <a:pPr indent="-325438">
              <a:lnSpc>
                <a:spcPct val="97000"/>
              </a:lnSpc>
              <a:buNone/>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endParaRPr lang="et-EE" altLang="et-EE" sz="3200" dirty="0"/>
          </a:p>
          <a:p>
            <a:pPr marL="458787" indent="-457200">
              <a:lnSpc>
                <a:spcPct val="97000"/>
              </a:lnSpc>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endParaRPr lang="en-GB" altLang="et-EE" sz="3200" dirty="0"/>
          </a:p>
        </p:txBody>
      </p:sp>
    </p:spTree>
    <p:extLst>
      <p:ext uri="{BB962C8B-B14F-4D97-AF65-F5344CB8AC3E}">
        <p14:creationId xmlns:p14="http://schemas.microsoft.com/office/powerpoint/2010/main" val="4200140451"/>
      </p:ext>
    </p:extLst>
  </p:cSld>
  <p:clrMapOvr>
    <a:masterClrMapping/>
  </p:clrMapOvr>
  <p:transition>
    <p:wipe dir="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Text Box 1"/>
          <p:cNvSpPr txBox="1">
            <a:spLocks noChangeArrowheads="1"/>
          </p:cNvSpPr>
          <p:nvPr/>
        </p:nvSpPr>
        <p:spPr bwMode="auto">
          <a:xfrm>
            <a:off x="1625080" y="-280276"/>
            <a:ext cx="7772400" cy="140652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nchor="ctr"/>
          <a:lstStyle>
            <a:lvl1pPr>
              <a:lnSpc>
                <a:spcPct val="89000"/>
              </a:lnSpc>
              <a:spcBef>
                <a:spcPts val="450"/>
              </a:spcBef>
              <a:buClr>
                <a:srgbClr val="CC0000"/>
              </a:buClr>
              <a:buSzPct val="100000"/>
              <a:buFont typeface="Wingdings" panose="05000000000000000000" pitchFamily="2" charset="2"/>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Bitstream Vera Sans" charset="0"/>
                <a:cs typeface="msgothic" charset="0"/>
              </a:defRPr>
            </a:lvl1pPr>
            <a:lvl2pPr marL="742950" indent="-285750">
              <a:lnSpc>
                <a:spcPct val="89000"/>
              </a:lnSpc>
              <a:spcBef>
                <a:spcPts val="400"/>
              </a:spcBef>
              <a:buClr>
                <a:srgbClr val="CC0000"/>
              </a:buClr>
              <a:buSzPct val="100000"/>
              <a:buFont typeface="Wingdings" panose="05000000000000000000" pitchFamily="2" charset="2"/>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Bitstream Vera Sans" charset="0"/>
                <a:cs typeface="msgothic" charset="0"/>
              </a:defRPr>
            </a:lvl2pPr>
            <a:lvl3pPr marL="1143000" indent="-228600">
              <a:lnSpc>
                <a:spcPct val="89000"/>
              </a:lnSpc>
              <a:spcBef>
                <a:spcPts val="400"/>
              </a:spcBef>
              <a:buClr>
                <a:srgbClr val="CC0000"/>
              </a:buClr>
              <a:buSzPct val="100000"/>
              <a:buFont typeface="Wingdings" panose="05000000000000000000" pitchFamily="2" charset="2"/>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Bitstream Vera Sans" charset="0"/>
                <a:cs typeface="msgothic" charset="0"/>
              </a:defRPr>
            </a:lvl3pPr>
            <a:lvl4pPr marL="1600200" indent="-228600">
              <a:lnSpc>
                <a:spcPct val="89000"/>
              </a:lnSpc>
              <a:spcBef>
                <a:spcPts val="400"/>
              </a:spcBef>
              <a:buClr>
                <a:srgbClr val="CC0000"/>
              </a:buClr>
              <a:buSzPct val="100000"/>
              <a:buFont typeface="Wingdings" panose="05000000000000000000" pitchFamily="2" charset="2"/>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Bitstream Vera Sans" charset="0"/>
                <a:cs typeface="msgothic" charset="0"/>
              </a:defRPr>
            </a:lvl4pPr>
            <a:lvl5pPr marL="2057400" indent="-228600">
              <a:lnSpc>
                <a:spcPct val="89000"/>
              </a:lnSpc>
              <a:spcBef>
                <a:spcPts val="400"/>
              </a:spcBef>
              <a:buClr>
                <a:srgbClr val="CC0000"/>
              </a:buClr>
              <a:buSzPct val="100000"/>
              <a:buFont typeface="Wingdings" panose="05000000000000000000" pitchFamily="2" charset="2"/>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Bitstream Vera Sans" charset="0"/>
                <a:cs typeface="msgothic" charset="0"/>
              </a:defRPr>
            </a:lvl5pPr>
            <a:lvl6pPr marL="2514600" indent="-228600" defTabSz="457200" eaLnBrk="0" fontAlgn="base" hangingPunct="0">
              <a:lnSpc>
                <a:spcPct val="89000"/>
              </a:lnSpc>
              <a:spcBef>
                <a:spcPts val="400"/>
              </a:spcBef>
              <a:spcAft>
                <a:spcPct val="0"/>
              </a:spcAft>
              <a:buClr>
                <a:srgbClr val="CC0000"/>
              </a:buClr>
              <a:buSzPct val="100000"/>
              <a:buFont typeface="Wingdings" panose="05000000000000000000" pitchFamily="2" charset="2"/>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Bitstream Vera Sans" charset="0"/>
                <a:cs typeface="msgothic" charset="0"/>
              </a:defRPr>
            </a:lvl6pPr>
            <a:lvl7pPr marL="2971800" indent="-228600" defTabSz="457200" eaLnBrk="0" fontAlgn="base" hangingPunct="0">
              <a:lnSpc>
                <a:spcPct val="89000"/>
              </a:lnSpc>
              <a:spcBef>
                <a:spcPts val="400"/>
              </a:spcBef>
              <a:spcAft>
                <a:spcPct val="0"/>
              </a:spcAft>
              <a:buClr>
                <a:srgbClr val="CC0000"/>
              </a:buClr>
              <a:buSzPct val="100000"/>
              <a:buFont typeface="Wingdings" panose="05000000000000000000" pitchFamily="2" charset="2"/>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Bitstream Vera Sans" charset="0"/>
                <a:cs typeface="msgothic" charset="0"/>
              </a:defRPr>
            </a:lvl7pPr>
            <a:lvl8pPr marL="3429000" indent="-228600" defTabSz="457200" eaLnBrk="0" fontAlgn="base" hangingPunct="0">
              <a:lnSpc>
                <a:spcPct val="89000"/>
              </a:lnSpc>
              <a:spcBef>
                <a:spcPts val="400"/>
              </a:spcBef>
              <a:spcAft>
                <a:spcPct val="0"/>
              </a:spcAft>
              <a:buClr>
                <a:srgbClr val="CC0000"/>
              </a:buClr>
              <a:buSzPct val="100000"/>
              <a:buFont typeface="Wingdings" panose="05000000000000000000" pitchFamily="2" charset="2"/>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Bitstream Vera Sans" charset="0"/>
                <a:cs typeface="msgothic" charset="0"/>
              </a:defRPr>
            </a:lvl8pPr>
            <a:lvl9pPr marL="3886200" indent="-228600" defTabSz="457200" eaLnBrk="0" fontAlgn="base" hangingPunct="0">
              <a:lnSpc>
                <a:spcPct val="89000"/>
              </a:lnSpc>
              <a:spcBef>
                <a:spcPts val="400"/>
              </a:spcBef>
              <a:spcAft>
                <a:spcPct val="0"/>
              </a:spcAft>
              <a:buClr>
                <a:srgbClr val="CC0000"/>
              </a:buClr>
              <a:buSzPct val="100000"/>
              <a:buFont typeface="Wingdings" panose="05000000000000000000" pitchFamily="2" charset="2"/>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Bitstream Vera Sans" charset="0"/>
                <a:cs typeface="msgothic" charset="0"/>
              </a:defRPr>
            </a:lvl9pPr>
          </a:lstStyle>
          <a:p>
            <a:pPr>
              <a:lnSpc>
                <a:spcPct val="97000"/>
              </a:lnSpc>
              <a:spcBef>
                <a:spcPct val="0"/>
              </a:spcBef>
              <a:buClrTx/>
              <a:buSzTx/>
              <a:buFontTx/>
              <a:buNone/>
            </a:pPr>
            <a:r>
              <a:rPr lang="et-EE" altLang="et-EE" sz="2400" b="1" dirty="0">
                <a:solidFill>
                  <a:srgbClr val="000099"/>
                </a:solidFill>
              </a:rPr>
              <a:t/>
            </a:r>
            <a:br>
              <a:rPr lang="et-EE" altLang="et-EE" sz="2400" b="1" dirty="0">
                <a:solidFill>
                  <a:srgbClr val="000099"/>
                </a:solidFill>
              </a:rPr>
            </a:br>
            <a:r>
              <a:rPr lang="et-EE" altLang="et-EE" sz="2400" b="1" dirty="0">
                <a:solidFill>
                  <a:srgbClr val="000099"/>
                </a:solidFill>
              </a:rPr>
              <a:t/>
            </a:r>
            <a:br>
              <a:rPr lang="et-EE" altLang="et-EE" sz="2400" b="1" dirty="0">
                <a:solidFill>
                  <a:srgbClr val="000099"/>
                </a:solidFill>
              </a:rPr>
            </a:br>
            <a:r>
              <a:rPr lang="et-EE" altLang="et-EE" sz="2800" dirty="0">
                <a:solidFill>
                  <a:schemeClr val="tx1"/>
                </a:solidFill>
              </a:rPr>
              <a:t>Ekspertsüsteemid</a:t>
            </a:r>
            <a:r>
              <a:rPr lang="et-EE" altLang="et-EE" sz="1600" b="1" dirty="0">
                <a:solidFill>
                  <a:schemeClr val="tx1"/>
                </a:solidFill>
              </a:rPr>
              <a:t/>
            </a:r>
            <a:br>
              <a:rPr lang="et-EE" altLang="et-EE" sz="1600" b="1" dirty="0">
                <a:solidFill>
                  <a:schemeClr val="tx1"/>
                </a:solidFill>
              </a:rPr>
            </a:br>
            <a:endParaRPr lang="et-EE" altLang="et-EE" sz="1600" b="1" dirty="0">
              <a:solidFill>
                <a:schemeClr val="tx1"/>
              </a:solidFill>
            </a:endParaRPr>
          </a:p>
        </p:txBody>
      </p:sp>
      <p:sp>
        <p:nvSpPr>
          <p:cNvPr id="103427" name="Text Box 2"/>
          <p:cNvSpPr txBox="1">
            <a:spLocks noChangeArrowheads="1"/>
          </p:cNvSpPr>
          <p:nvPr/>
        </p:nvSpPr>
        <p:spPr bwMode="auto">
          <a:xfrm>
            <a:off x="1625080" y="1126250"/>
            <a:ext cx="7848600" cy="5410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marL="228600" indent="-223838">
              <a:lnSpc>
                <a:spcPct val="89000"/>
              </a:lnSpc>
              <a:spcBef>
                <a:spcPts val="450"/>
              </a:spcBef>
              <a:buClr>
                <a:srgbClr val="CC0000"/>
              </a:buClr>
              <a:buSzPct val="100000"/>
              <a:buFont typeface="Wingdings" panose="05000000000000000000" pitchFamily="2" charset="2"/>
              <a:buChar cha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2000">
                <a:solidFill>
                  <a:srgbClr val="000000"/>
                </a:solidFill>
                <a:latin typeface="Bitstream Vera Sans" charset="0"/>
                <a:cs typeface="msgothic" charset="0"/>
              </a:defRPr>
            </a:lvl1pPr>
            <a:lvl2pPr marL="742950" indent="-285750">
              <a:lnSpc>
                <a:spcPct val="89000"/>
              </a:lnSpc>
              <a:spcBef>
                <a:spcPts val="400"/>
              </a:spcBef>
              <a:buClr>
                <a:srgbClr val="CC0000"/>
              </a:buClr>
              <a:buSzPct val="100000"/>
              <a:buFont typeface="Wingdings" panose="05000000000000000000" pitchFamily="2" charset="2"/>
              <a:buChar cha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2000">
                <a:solidFill>
                  <a:srgbClr val="000000"/>
                </a:solidFill>
                <a:latin typeface="Bitstream Vera Sans" charset="0"/>
                <a:cs typeface="msgothic" charset="0"/>
              </a:defRPr>
            </a:lvl2pPr>
            <a:lvl3pPr marL="1143000" indent="-228600">
              <a:lnSpc>
                <a:spcPct val="89000"/>
              </a:lnSpc>
              <a:spcBef>
                <a:spcPts val="400"/>
              </a:spcBef>
              <a:buClr>
                <a:srgbClr val="CC0000"/>
              </a:buClr>
              <a:buSzPct val="100000"/>
              <a:buFont typeface="Wingdings" panose="05000000000000000000" pitchFamily="2" charset="2"/>
              <a:buChar cha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2000">
                <a:solidFill>
                  <a:srgbClr val="000000"/>
                </a:solidFill>
                <a:latin typeface="Bitstream Vera Sans" charset="0"/>
                <a:cs typeface="msgothic" charset="0"/>
              </a:defRPr>
            </a:lvl3pPr>
            <a:lvl4pPr marL="1600200" indent="-228600">
              <a:lnSpc>
                <a:spcPct val="89000"/>
              </a:lnSpc>
              <a:spcBef>
                <a:spcPts val="400"/>
              </a:spcBef>
              <a:buClr>
                <a:srgbClr val="CC0000"/>
              </a:buClr>
              <a:buSzPct val="100000"/>
              <a:buFont typeface="Wingdings" panose="05000000000000000000" pitchFamily="2" charset="2"/>
              <a:buChar cha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2000">
                <a:solidFill>
                  <a:srgbClr val="000000"/>
                </a:solidFill>
                <a:latin typeface="Bitstream Vera Sans" charset="0"/>
                <a:cs typeface="msgothic" charset="0"/>
              </a:defRPr>
            </a:lvl4pPr>
            <a:lvl5pPr marL="2057400" indent="-228600">
              <a:lnSpc>
                <a:spcPct val="89000"/>
              </a:lnSpc>
              <a:spcBef>
                <a:spcPts val="400"/>
              </a:spcBef>
              <a:buClr>
                <a:srgbClr val="CC0000"/>
              </a:buClr>
              <a:buSzPct val="100000"/>
              <a:buFont typeface="Wingdings" panose="05000000000000000000" pitchFamily="2" charset="2"/>
              <a:buChar cha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2000">
                <a:solidFill>
                  <a:srgbClr val="000000"/>
                </a:solidFill>
                <a:latin typeface="Bitstream Vera Sans" charset="0"/>
                <a:cs typeface="msgothic" charset="0"/>
              </a:defRPr>
            </a:lvl5pPr>
            <a:lvl6pPr marL="2514600" indent="-228600" defTabSz="457200" eaLnBrk="0" fontAlgn="base" hangingPunct="0">
              <a:lnSpc>
                <a:spcPct val="89000"/>
              </a:lnSpc>
              <a:spcBef>
                <a:spcPts val="400"/>
              </a:spcBef>
              <a:spcAft>
                <a:spcPct val="0"/>
              </a:spcAft>
              <a:buClr>
                <a:srgbClr val="CC0000"/>
              </a:buClr>
              <a:buSzPct val="100000"/>
              <a:buFont typeface="Wingdings" panose="05000000000000000000" pitchFamily="2" charset="2"/>
              <a:buChar cha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2000">
                <a:solidFill>
                  <a:srgbClr val="000000"/>
                </a:solidFill>
                <a:latin typeface="Bitstream Vera Sans" charset="0"/>
                <a:cs typeface="msgothic" charset="0"/>
              </a:defRPr>
            </a:lvl6pPr>
            <a:lvl7pPr marL="2971800" indent="-228600" defTabSz="457200" eaLnBrk="0" fontAlgn="base" hangingPunct="0">
              <a:lnSpc>
                <a:spcPct val="89000"/>
              </a:lnSpc>
              <a:spcBef>
                <a:spcPts val="400"/>
              </a:spcBef>
              <a:spcAft>
                <a:spcPct val="0"/>
              </a:spcAft>
              <a:buClr>
                <a:srgbClr val="CC0000"/>
              </a:buClr>
              <a:buSzPct val="100000"/>
              <a:buFont typeface="Wingdings" panose="05000000000000000000" pitchFamily="2" charset="2"/>
              <a:buChar cha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2000">
                <a:solidFill>
                  <a:srgbClr val="000000"/>
                </a:solidFill>
                <a:latin typeface="Bitstream Vera Sans" charset="0"/>
                <a:cs typeface="msgothic" charset="0"/>
              </a:defRPr>
            </a:lvl7pPr>
            <a:lvl8pPr marL="3429000" indent="-228600" defTabSz="457200" eaLnBrk="0" fontAlgn="base" hangingPunct="0">
              <a:lnSpc>
                <a:spcPct val="89000"/>
              </a:lnSpc>
              <a:spcBef>
                <a:spcPts val="400"/>
              </a:spcBef>
              <a:spcAft>
                <a:spcPct val="0"/>
              </a:spcAft>
              <a:buClr>
                <a:srgbClr val="CC0000"/>
              </a:buClr>
              <a:buSzPct val="100000"/>
              <a:buFont typeface="Wingdings" panose="05000000000000000000" pitchFamily="2" charset="2"/>
              <a:buChar cha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2000">
                <a:solidFill>
                  <a:srgbClr val="000000"/>
                </a:solidFill>
                <a:latin typeface="Bitstream Vera Sans" charset="0"/>
                <a:cs typeface="msgothic" charset="0"/>
              </a:defRPr>
            </a:lvl8pPr>
            <a:lvl9pPr marL="3886200" indent="-228600" defTabSz="457200" eaLnBrk="0" fontAlgn="base" hangingPunct="0">
              <a:lnSpc>
                <a:spcPct val="89000"/>
              </a:lnSpc>
              <a:spcBef>
                <a:spcPts val="400"/>
              </a:spcBef>
              <a:spcAft>
                <a:spcPct val="0"/>
              </a:spcAft>
              <a:buClr>
                <a:srgbClr val="CC0000"/>
              </a:buClr>
              <a:buSzPct val="100000"/>
              <a:buFont typeface="Wingdings" panose="05000000000000000000" pitchFamily="2" charset="2"/>
              <a:buChar cha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2000">
                <a:solidFill>
                  <a:srgbClr val="000000"/>
                </a:solidFill>
                <a:latin typeface="Bitstream Vera Sans" charset="0"/>
                <a:cs typeface="msgothic" charset="0"/>
              </a:defRPr>
            </a:lvl9pPr>
          </a:lstStyle>
          <a:p>
            <a:pPr>
              <a:lnSpc>
                <a:spcPct val="88000"/>
              </a:lnSpc>
              <a:buClrTx/>
              <a:buSzTx/>
              <a:buFontTx/>
              <a:buNone/>
            </a:pPr>
            <a:endParaRPr lang="et-EE" altLang="et-EE" sz="1800" dirty="0"/>
          </a:p>
          <a:p>
            <a:pPr marL="4762" indent="0">
              <a:lnSpc>
                <a:spcPct val="88000"/>
              </a:lnSpc>
              <a:buSzTx/>
              <a:buNone/>
            </a:pPr>
            <a:r>
              <a:rPr lang="et-EE" altLang="et-EE" sz="2400" dirty="0"/>
              <a:t>Ekspertsüsteem on mõne spetsiifilise valdkonna jaoks kohandatud järelduste tegemise </a:t>
            </a:r>
            <a:r>
              <a:rPr lang="et-EE" altLang="et-EE" sz="2400" dirty="0" smtClean="0"/>
              <a:t>programm</a:t>
            </a:r>
            <a:endParaRPr lang="et-EE" altLang="et-EE" sz="2400" dirty="0"/>
          </a:p>
          <a:p>
            <a:pPr>
              <a:lnSpc>
                <a:spcPct val="88000"/>
              </a:lnSpc>
              <a:buClrTx/>
              <a:buSzTx/>
              <a:buFontTx/>
              <a:buNone/>
            </a:pPr>
            <a:endParaRPr lang="et-EE" altLang="et-EE" sz="2400" dirty="0"/>
          </a:p>
          <a:p>
            <a:pPr marL="4762" indent="0">
              <a:lnSpc>
                <a:spcPct val="88000"/>
              </a:lnSpc>
              <a:buSzTx/>
              <a:buNone/>
            </a:pPr>
            <a:r>
              <a:rPr lang="et-EE" altLang="et-EE" sz="2400" dirty="0"/>
              <a:t>Tihtpeale kasutavad ebaharilikku, spetsiaalselt valdkonnaga sobitatud loogikat.</a:t>
            </a:r>
          </a:p>
          <a:p>
            <a:pPr>
              <a:lnSpc>
                <a:spcPct val="88000"/>
              </a:lnSpc>
              <a:buClrTx/>
              <a:buSzTx/>
              <a:buFontTx/>
              <a:buNone/>
            </a:pPr>
            <a:endParaRPr lang="et-EE" altLang="et-EE" sz="2400" dirty="0"/>
          </a:p>
          <a:p>
            <a:pPr marL="4762" indent="0">
              <a:lnSpc>
                <a:spcPct val="88000"/>
              </a:lnSpc>
              <a:buSzTx/>
              <a:buNone/>
            </a:pPr>
            <a:r>
              <a:rPr lang="et-EE" altLang="et-EE" sz="2400" dirty="0"/>
              <a:t>Enamasti sisaldavad paljusid valmiskujul reegleid.</a:t>
            </a:r>
          </a:p>
          <a:p>
            <a:pPr>
              <a:lnSpc>
                <a:spcPct val="88000"/>
              </a:lnSpc>
              <a:buClrTx/>
              <a:buSzTx/>
              <a:buFontTx/>
              <a:buNone/>
            </a:pPr>
            <a:endParaRPr lang="et-EE" altLang="et-EE" sz="2400" dirty="0"/>
          </a:p>
          <a:p>
            <a:pPr marL="4762" indent="0">
              <a:lnSpc>
                <a:spcPct val="88000"/>
              </a:lnSpc>
              <a:buSzTx/>
              <a:buNone/>
            </a:pPr>
            <a:r>
              <a:rPr lang="et-EE" altLang="et-EE" sz="2400" dirty="0"/>
              <a:t>Enamasti sisaldavad mugavat kasutajaliidest: kasutaja ei pea loogika keelt oskama.</a:t>
            </a:r>
          </a:p>
          <a:p>
            <a:pPr>
              <a:lnSpc>
                <a:spcPct val="88000"/>
              </a:lnSpc>
              <a:buClrTx/>
              <a:buSzTx/>
              <a:buFontTx/>
              <a:buNone/>
            </a:pPr>
            <a:endParaRPr lang="et-EE" altLang="et-EE" sz="2400" dirty="0"/>
          </a:p>
          <a:p>
            <a:pPr marL="4762" indent="0">
              <a:lnSpc>
                <a:spcPct val="88000"/>
              </a:lnSpc>
              <a:buSzTx/>
              <a:buNone/>
            </a:pPr>
            <a:r>
              <a:rPr lang="et-EE" altLang="et-EE" sz="2400" dirty="0"/>
              <a:t>Tüüpiliselt kasutatakse mõne suure rakenduse osana</a:t>
            </a:r>
          </a:p>
          <a:p>
            <a:pPr>
              <a:lnSpc>
                <a:spcPct val="88000"/>
              </a:lnSpc>
              <a:buClrTx/>
              <a:buSzTx/>
              <a:buFontTx/>
              <a:buNone/>
            </a:pPr>
            <a:endParaRPr lang="et-EE" altLang="et-EE" sz="1800" dirty="0"/>
          </a:p>
          <a:p>
            <a:pPr>
              <a:lnSpc>
                <a:spcPct val="88000"/>
              </a:lnSpc>
              <a:buClrTx/>
              <a:buSzTx/>
              <a:buFontTx/>
              <a:buNone/>
            </a:pPr>
            <a:endParaRPr lang="et-EE" altLang="et-EE" sz="1800" dirty="0"/>
          </a:p>
        </p:txBody>
      </p:sp>
    </p:spTree>
    <p:extLst>
      <p:ext uri="{BB962C8B-B14F-4D97-AF65-F5344CB8AC3E}">
        <p14:creationId xmlns:p14="http://schemas.microsoft.com/office/powerpoint/2010/main" val="1136440460"/>
      </p:ext>
    </p:extLst>
  </p:cSld>
  <p:clrMapOvr>
    <a:masterClrMapping/>
  </p:clrMapOvr>
  <p:transition>
    <p:wipe dir="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1"/>
          <p:cNvSpPr>
            <a:spLocks noGrp="1" noChangeArrowheads="1"/>
          </p:cNvSpPr>
          <p:nvPr>
            <p:ph type="title"/>
          </p:nvPr>
        </p:nvSpPr>
        <p:spPr>
          <a:xfrm>
            <a:off x="2286000" y="0"/>
            <a:ext cx="7772400" cy="838200"/>
          </a:xfrm>
        </p:spPr>
        <p:txBody>
          <a:bodyPr/>
          <a:lstStyle/>
          <a:p>
            <a:pPr>
              <a:lnSpc>
                <a:spcPct val="97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altLang="et-EE" smtClean="0"/>
              <a:t> </a:t>
            </a:r>
          </a:p>
        </p:txBody>
      </p:sp>
      <p:sp>
        <p:nvSpPr>
          <p:cNvPr id="5123" name="Rectangle 2"/>
          <p:cNvSpPr>
            <a:spLocks noGrp="1" noChangeArrowheads="1"/>
          </p:cNvSpPr>
          <p:nvPr>
            <p:ph type="body" idx="1"/>
          </p:nvPr>
        </p:nvSpPr>
        <p:spPr>
          <a:xfrm>
            <a:off x="2362200" y="990600"/>
            <a:ext cx="7848600" cy="5430838"/>
          </a:xfrm>
        </p:spPr>
        <p:txBody>
          <a:bodyPr/>
          <a:lstStyle/>
          <a:p>
            <a:pPr indent="-325438">
              <a:lnSpc>
                <a:spcPct val="97000"/>
              </a:lnSpc>
              <a:buNone/>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r>
              <a:rPr lang="et-EE" altLang="et-EE" sz="4000" dirty="0" smtClean="0"/>
              <a:t>Reeglid ja ebakindlad </a:t>
            </a:r>
            <a:r>
              <a:rPr lang="et-EE" altLang="et-EE" sz="4000" dirty="0"/>
              <a:t>teadmised</a:t>
            </a:r>
          </a:p>
          <a:p>
            <a:pPr indent="-325438">
              <a:lnSpc>
                <a:spcPct val="97000"/>
              </a:lnSpc>
              <a:buNone/>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endParaRPr lang="et-EE" altLang="et-EE" sz="3200" dirty="0"/>
          </a:p>
          <a:p>
            <a:pPr marL="1587" indent="0">
              <a:lnSpc>
                <a:spcPct val="97000"/>
              </a:lnSpc>
              <a:buNone/>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r>
              <a:rPr lang="et-EE" altLang="et-EE" sz="4000" dirty="0">
                <a:latin typeface="Calibri" panose="020F0502020204030204" pitchFamily="34" charset="0"/>
              </a:rPr>
              <a:t>Suur hulk väga erinevaid tõenäosuslikke </a:t>
            </a:r>
            <a:r>
              <a:rPr lang="et-EE" altLang="et-EE" sz="4000" dirty="0" smtClean="0">
                <a:latin typeface="Calibri" panose="020F0502020204030204" pitchFamily="34" charset="0"/>
              </a:rPr>
              <a:t>teoreetilisi reeglisüsteeme.</a:t>
            </a:r>
            <a:endParaRPr lang="et-EE" altLang="et-EE" sz="4000" dirty="0">
              <a:latin typeface="Calibri" panose="020F0502020204030204" pitchFamily="34" charset="0"/>
            </a:endParaRPr>
          </a:p>
          <a:p>
            <a:pPr marL="1587" indent="0">
              <a:lnSpc>
                <a:spcPct val="97000"/>
              </a:lnSpc>
              <a:buNone/>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endParaRPr lang="et-EE" altLang="et-EE" sz="4000" dirty="0">
              <a:latin typeface="Calibri" panose="020F0502020204030204" pitchFamily="34" charset="0"/>
            </a:endParaRPr>
          </a:p>
          <a:p>
            <a:pPr marL="1587" indent="0">
              <a:lnSpc>
                <a:spcPct val="97000"/>
              </a:lnSpc>
              <a:buNone/>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r>
              <a:rPr lang="et-EE" altLang="et-EE" sz="4000" dirty="0">
                <a:latin typeface="Calibri" panose="020F0502020204030204" pitchFamily="34" charset="0"/>
              </a:rPr>
              <a:t>Väga vähe reaalselt töötavaid süsteeme.</a:t>
            </a:r>
          </a:p>
          <a:p>
            <a:pPr marL="1587" indent="0">
              <a:lnSpc>
                <a:spcPct val="97000"/>
              </a:lnSpc>
              <a:buNone/>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endParaRPr lang="et-EE" altLang="et-EE" sz="4000" dirty="0">
              <a:latin typeface="Calibri" panose="020F0502020204030204" pitchFamily="34" charset="0"/>
            </a:endParaRPr>
          </a:p>
          <a:p>
            <a:pPr indent="-325438">
              <a:lnSpc>
                <a:spcPct val="97000"/>
              </a:lnSpc>
              <a:buNone/>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endParaRPr lang="et-EE" altLang="et-EE" sz="3200" dirty="0"/>
          </a:p>
          <a:p>
            <a:pPr indent="-325438">
              <a:lnSpc>
                <a:spcPct val="97000"/>
              </a:lnSpc>
              <a:buNone/>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endParaRPr lang="et-EE" altLang="et-EE" sz="3200" dirty="0"/>
          </a:p>
          <a:p>
            <a:pPr marL="458787" indent="-457200">
              <a:lnSpc>
                <a:spcPct val="97000"/>
              </a:lnSpc>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endParaRPr lang="en-GB" altLang="et-EE" sz="3200" dirty="0"/>
          </a:p>
        </p:txBody>
      </p:sp>
    </p:spTree>
    <p:extLst>
      <p:ext uri="{BB962C8B-B14F-4D97-AF65-F5344CB8AC3E}">
        <p14:creationId xmlns:p14="http://schemas.microsoft.com/office/powerpoint/2010/main" val="368141714"/>
      </p:ext>
    </p:extLst>
  </p:cSld>
  <p:clrMapOvr>
    <a:masterClrMapping/>
  </p:clrMapOvr>
  <p:transition>
    <p:wipe dir="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1"/>
          <p:cNvSpPr>
            <a:spLocks noGrp="1" noChangeArrowheads="1"/>
          </p:cNvSpPr>
          <p:nvPr>
            <p:ph type="title"/>
          </p:nvPr>
        </p:nvSpPr>
        <p:spPr>
          <a:xfrm>
            <a:off x="2286000" y="0"/>
            <a:ext cx="7772400" cy="838200"/>
          </a:xfrm>
        </p:spPr>
        <p:txBody>
          <a:bodyPr/>
          <a:lstStyle/>
          <a:p>
            <a:pPr>
              <a:lnSpc>
                <a:spcPct val="97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altLang="et-EE" smtClean="0"/>
              <a:t> </a:t>
            </a:r>
          </a:p>
        </p:txBody>
      </p:sp>
      <p:sp>
        <p:nvSpPr>
          <p:cNvPr id="5123" name="Rectangle 2"/>
          <p:cNvSpPr>
            <a:spLocks noGrp="1" noChangeArrowheads="1"/>
          </p:cNvSpPr>
          <p:nvPr>
            <p:ph type="body" idx="1"/>
          </p:nvPr>
        </p:nvSpPr>
        <p:spPr>
          <a:xfrm>
            <a:off x="2362200" y="990600"/>
            <a:ext cx="7848600" cy="5430838"/>
          </a:xfrm>
        </p:spPr>
        <p:txBody>
          <a:bodyPr/>
          <a:lstStyle/>
          <a:p>
            <a:pPr indent="-325438">
              <a:lnSpc>
                <a:spcPct val="97000"/>
              </a:lnSpc>
              <a:buNone/>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r>
              <a:rPr lang="et-EE" altLang="et-EE" sz="4000" dirty="0"/>
              <a:t>Õppimine</a:t>
            </a:r>
            <a:endParaRPr lang="et-EE" altLang="et-EE" sz="3200" dirty="0"/>
          </a:p>
          <a:p>
            <a:pPr indent="-325438">
              <a:lnSpc>
                <a:spcPct val="97000"/>
              </a:lnSpc>
              <a:buNone/>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endParaRPr lang="et-EE" altLang="et-EE" sz="3200" dirty="0"/>
          </a:p>
          <a:p>
            <a:pPr marL="1587" indent="0">
              <a:lnSpc>
                <a:spcPct val="97000"/>
              </a:lnSpc>
              <a:buNone/>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r>
              <a:rPr lang="et-EE" altLang="et-EE" sz="4000" dirty="0">
                <a:latin typeface="Calibri" panose="020F0502020204030204" pitchFamily="34" charset="0"/>
              </a:rPr>
              <a:t>Loome reeglid ettantud näidetest.</a:t>
            </a:r>
          </a:p>
          <a:p>
            <a:pPr marL="1587" indent="0">
              <a:lnSpc>
                <a:spcPct val="97000"/>
              </a:lnSpc>
              <a:buNone/>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endParaRPr lang="et-EE" altLang="et-EE" sz="4000" dirty="0">
              <a:latin typeface="Calibri" panose="020F0502020204030204" pitchFamily="34" charset="0"/>
            </a:endParaRPr>
          </a:p>
          <a:p>
            <a:pPr marL="1587" indent="0">
              <a:lnSpc>
                <a:spcPct val="97000"/>
              </a:lnSpc>
              <a:buNone/>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r>
              <a:rPr lang="et-EE" altLang="et-EE" sz="4000" dirty="0">
                <a:latin typeface="Calibri" panose="020F0502020204030204" pitchFamily="34" charset="0"/>
              </a:rPr>
              <a:t>Kust saada palju näiteid? Millised reeglid? Mida nende reeglitega teha saab?</a:t>
            </a:r>
          </a:p>
          <a:p>
            <a:pPr indent="-325438">
              <a:lnSpc>
                <a:spcPct val="97000"/>
              </a:lnSpc>
              <a:buNone/>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endParaRPr lang="et-EE" altLang="et-EE" sz="3200" dirty="0"/>
          </a:p>
          <a:p>
            <a:pPr indent="-325438">
              <a:lnSpc>
                <a:spcPct val="97000"/>
              </a:lnSpc>
              <a:buNone/>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endParaRPr lang="et-EE" altLang="et-EE" sz="3200" dirty="0"/>
          </a:p>
          <a:p>
            <a:pPr marL="458787" indent="-457200">
              <a:lnSpc>
                <a:spcPct val="97000"/>
              </a:lnSpc>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endParaRPr lang="en-GB" altLang="et-EE" sz="3200" dirty="0"/>
          </a:p>
        </p:txBody>
      </p:sp>
    </p:spTree>
    <p:extLst>
      <p:ext uri="{BB962C8B-B14F-4D97-AF65-F5344CB8AC3E}">
        <p14:creationId xmlns:p14="http://schemas.microsoft.com/office/powerpoint/2010/main" val="3499887587"/>
      </p:ext>
    </p:extLst>
  </p:cSld>
  <p:clrMapOvr>
    <a:masterClrMapping/>
  </p:clrMapOvr>
  <p:transition>
    <p:wipe dir="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t-EE" dirty="0" smtClean="0"/>
              <a:t>               Dialoogsüsteemid: SIRI 2011 </a:t>
            </a:r>
            <a:endParaRPr lang="et-EE"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654746" y="2277463"/>
            <a:ext cx="6882507" cy="3871410"/>
          </a:xfrm>
        </p:spPr>
      </p:pic>
    </p:spTree>
    <p:extLst>
      <p:ext uri="{BB962C8B-B14F-4D97-AF65-F5344CB8AC3E}">
        <p14:creationId xmlns:p14="http://schemas.microsoft.com/office/powerpoint/2010/main" val="127791546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1"/>
          <p:cNvSpPr>
            <a:spLocks noGrp="1" noChangeArrowheads="1"/>
          </p:cNvSpPr>
          <p:nvPr>
            <p:ph type="title"/>
          </p:nvPr>
        </p:nvSpPr>
        <p:spPr>
          <a:xfrm>
            <a:off x="2286000" y="0"/>
            <a:ext cx="7772400" cy="838200"/>
          </a:xfrm>
        </p:spPr>
        <p:txBody>
          <a:bodyPr/>
          <a:lstStyle/>
          <a:p>
            <a:pPr>
              <a:lnSpc>
                <a:spcPct val="97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altLang="et-EE" smtClean="0"/>
              <a:t> </a:t>
            </a:r>
          </a:p>
        </p:txBody>
      </p:sp>
      <p:sp>
        <p:nvSpPr>
          <p:cNvPr id="109571" name="TextBox 4"/>
          <p:cNvSpPr txBox="1">
            <a:spLocks noChangeArrowheads="1"/>
          </p:cNvSpPr>
          <p:nvPr/>
        </p:nvSpPr>
        <p:spPr bwMode="auto">
          <a:xfrm>
            <a:off x="2846389" y="5299076"/>
            <a:ext cx="6651625"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89000"/>
              </a:lnSpc>
              <a:spcBef>
                <a:spcPts val="450"/>
              </a:spcBef>
              <a:buClr>
                <a:srgbClr val="CC0000"/>
              </a:buClr>
              <a:buSzPct val="100000"/>
              <a:buFont typeface="Wingdings" panose="05000000000000000000" pitchFamily="2" charset="2"/>
              <a:buChar char=""/>
              <a:defRPr sz="2000">
                <a:solidFill>
                  <a:srgbClr val="000000"/>
                </a:solidFill>
                <a:latin typeface="Bitstream Vera Sans" charset="0"/>
                <a:cs typeface="msgothic" charset="0"/>
              </a:defRPr>
            </a:lvl1pPr>
            <a:lvl2pPr marL="742950" indent="-285750">
              <a:lnSpc>
                <a:spcPct val="89000"/>
              </a:lnSpc>
              <a:spcBef>
                <a:spcPts val="400"/>
              </a:spcBef>
              <a:buClr>
                <a:srgbClr val="CC0000"/>
              </a:buClr>
              <a:buSzPct val="100000"/>
              <a:buFont typeface="Wingdings" panose="05000000000000000000" pitchFamily="2" charset="2"/>
              <a:buChar char=""/>
              <a:defRPr sz="2000">
                <a:solidFill>
                  <a:srgbClr val="000000"/>
                </a:solidFill>
                <a:latin typeface="Bitstream Vera Sans" charset="0"/>
                <a:cs typeface="msgothic" charset="0"/>
              </a:defRPr>
            </a:lvl2pPr>
            <a:lvl3pPr marL="1143000" indent="-228600">
              <a:lnSpc>
                <a:spcPct val="89000"/>
              </a:lnSpc>
              <a:spcBef>
                <a:spcPts val="400"/>
              </a:spcBef>
              <a:buClr>
                <a:srgbClr val="CC0000"/>
              </a:buClr>
              <a:buSzPct val="100000"/>
              <a:buFont typeface="Wingdings" panose="05000000000000000000" pitchFamily="2" charset="2"/>
              <a:buChar char=""/>
              <a:defRPr sz="2000">
                <a:solidFill>
                  <a:srgbClr val="000000"/>
                </a:solidFill>
                <a:latin typeface="Bitstream Vera Sans" charset="0"/>
                <a:cs typeface="msgothic" charset="0"/>
              </a:defRPr>
            </a:lvl3pPr>
            <a:lvl4pPr marL="1600200" indent="-228600">
              <a:lnSpc>
                <a:spcPct val="89000"/>
              </a:lnSpc>
              <a:spcBef>
                <a:spcPts val="400"/>
              </a:spcBef>
              <a:buClr>
                <a:srgbClr val="CC0000"/>
              </a:buClr>
              <a:buSzPct val="100000"/>
              <a:buFont typeface="Wingdings" panose="05000000000000000000" pitchFamily="2" charset="2"/>
              <a:buChar char=""/>
              <a:defRPr sz="2000">
                <a:solidFill>
                  <a:srgbClr val="000000"/>
                </a:solidFill>
                <a:latin typeface="Bitstream Vera Sans" charset="0"/>
                <a:cs typeface="msgothic" charset="0"/>
              </a:defRPr>
            </a:lvl4pPr>
            <a:lvl5pPr marL="2057400" indent="-228600">
              <a:lnSpc>
                <a:spcPct val="89000"/>
              </a:lnSpc>
              <a:spcBef>
                <a:spcPts val="400"/>
              </a:spcBef>
              <a:buClr>
                <a:srgbClr val="CC0000"/>
              </a:buClr>
              <a:buSzPct val="100000"/>
              <a:buFont typeface="Wingdings" panose="05000000000000000000" pitchFamily="2" charset="2"/>
              <a:buChar char=""/>
              <a:defRPr sz="2000">
                <a:solidFill>
                  <a:srgbClr val="000000"/>
                </a:solidFill>
                <a:latin typeface="Bitstream Vera Sans" charset="0"/>
                <a:cs typeface="msgothic" charset="0"/>
              </a:defRPr>
            </a:lvl5pPr>
            <a:lvl6pPr marL="2514600" indent="-228600" defTabSz="457200" eaLnBrk="0" fontAlgn="base" hangingPunct="0">
              <a:lnSpc>
                <a:spcPct val="89000"/>
              </a:lnSpc>
              <a:spcBef>
                <a:spcPts val="400"/>
              </a:spcBef>
              <a:spcAft>
                <a:spcPct val="0"/>
              </a:spcAft>
              <a:buClr>
                <a:srgbClr val="CC0000"/>
              </a:buClr>
              <a:buSzPct val="100000"/>
              <a:buFont typeface="Wingdings" panose="05000000000000000000" pitchFamily="2" charset="2"/>
              <a:buChar char=""/>
              <a:defRPr sz="2000">
                <a:solidFill>
                  <a:srgbClr val="000000"/>
                </a:solidFill>
                <a:latin typeface="Bitstream Vera Sans" charset="0"/>
                <a:cs typeface="msgothic" charset="0"/>
              </a:defRPr>
            </a:lvl6pPr>
            <a:lvl7pPr marL="2971800" indent="-228600" defTabSz="457200" eaLnBrk="0" fontAlgn="base" hangingPunct="0">
              <a:lnSpc>
                <a:spcPct val="89000"/>
              </a:lnSpc>
              <a:spcBef>
                <a:spcPts val="400"/>
              </a:spcBef>
              <a:spcAft>
                <a:spcPct val="0"/>
              </a:spcAft>
              <a:buClr>
                <a:srgbClr val="CC0000"/>
              </a:buClr>
              <a:buSzPct val="100000"/>
              <a:buFont typeface="Wingdings" panose="05000000000000000000" pitchFamily="2" charset="2"/>
              <a:buChar char=""/>
              <a:defRPr sz="2000">
                <a:solidFill>
                  <a:srgbClr val="000000"/>
                </a:solidFill>
                <a:latin typeface="Bitstream Vera Sans" charset="0"/>
                <a:cs typeface="msgothic" charset="0"/>
              </a:defRPr>
            </a:lvl7pPr>
            <a:lvl8pPr marL="3429000" indent="-228600" defTabSz="457200" eaLnBrk="0" fontAlgn="base" hangingPunct="0">
              <a:lnSpc>
                <a:spcPct val="89000"/>
              </a:lnSpc>
              <a:spcBef>
                <a:spcPts val="400"/>
              </a:spcBef>
              <a:spcAft>
                <a:spcPct val="0"/>
              </a:spcAft>
              <a:buClr>
                <a:srgbClr val="CC0000"/>
              </a:buClr>
              <a:buSzPct val="100000"/>
              <a:buFont typeface="Wingdings" panose="05000000000000000000" pitchFamily="2" charset="2"/>
              <a:buChar char=""/>
              <a:defRPr sz="2000">
                <a:solidFill>
                  <a:srgbClr val="000000"/>
                </a:solidFill>
                <a:latin typeface="Bitstream Vera Sans" charset="0"/>
                <a:cs typeface="msgothic" charset="0"/>
              </a:defRPr>
            </a:lvl8pPr>
            <a:lvl9pPr marL="3886200" indent="-228600" defTabSz="457200" eaLnBrk="0" fontAlgn="base" hangingPunct="0">
              <a:lnSpc>
                <a:spcPct val="89000"/>
              </a:lnSpc>
              <a:spcBef>
                <a:spcPts val="400"/>
              </a:spcBef>
              <a:spcAft>
                <a:spcPct val="0"/>
              </a:spcAft>
              <a:buClr>
                <a:srgbClr val="CC0000"/>
              </a:buClr>
              <a:buSzPct val="100000"/>
              <a:buFont typeface="Wingdings" panose="05000000000000000000" pitchFamily="2" charset="2"/>
              <a:buChar char=""/>
              <a:defRPr sz="2000">
                <a:solidFill>
                  <a:srgbClr val="000000"/>
                </a:solidFill>
                <a:latin typeface="Bitstream Vera Sans" charset="0"/>
                <a:cs typeface="msgothic" charset="0"/>
              </a:defRPr>
            </a:lvl9pPr>
          </a:lstStyle>
          <a:p>
            <a:pPr algn="ctr" eaLnBrk="1" hangingPunct="1">
              <a:lnSpc>
                <a:spcPct val="100000"/>
              </a:lnSpc>
              <a:spcBef>
                <a:spcPct val="0"/>
              </a:spcBef>
              <a:buClrTx/>
              <a:buSzTx/>
              <a:buFontTx/>
              <a:buNone/>
            </a:pPr>
            <a:r>
              <a:rPr lang="et-EE" altLang="et-EE" sz="2400">
                <a:solidFill>
                  <a:schemeClr val="tx1"/>
                </a:solidFill>
                <a:latin typeface="Calibri" panose="020F0502020204030204" pitchFamily="34" charset="0"/>
              </a:rPr>
              <a:t>2015</a:t>
            </a:r>
          </a:p>
          <a:p>
            <a:pPr algn="ctr" eaLnBrk="1" hangingPunct="1">
              <a:lnSpc>
                <a:spcPct val="100000"/>
              </a:lnSpc>
              <a:spcBef>
                <a:spcPct val="0"/>
              </a:spcBef>
              <a:buClrTx/>
              <a:buSzTx/>
              <a:buFontTx/>
              <a:buNone/>
            </a:pPr>
            <a:r>
              <a:rPr lang="et-EE" altLang="et-EE" sz="2400">
                <a:solidFill>
                  <a:schemeClr val="tx1"/>
                </a:solidFill>
                <a:latin typeface="Calibri" panose="020F0502020204030204" pitchFamily="34" charset="0"/>
              </a:rPr>
              <a:t>Google Deep Mind õpib mängima Atari videomänge</a:t>
            </a:r>
          </a:p>
        </p:txBody>
      </p:sp>
      <p:pic>
        <p:nvPicPr>
          <p:cNvPr id="109572"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359151" y="1557339"/>
            <a:ext cx="5529263" cy="309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42999407"/>
      </p:ext>
    </p:extLst>
  </p:cSld>
  <p:clrMapOvr>
    <a:masterClrMapping/>
  </p:clrMapOvr>
  <p:transition>
    <p:wipe dir="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1"/>
          <p:cNvSpPr>
            <a:spLocks noGrp="1" noChangeArrowheads="1"/>
          </p:cNvSpPr>
          <p:nvPr>
            <p:ph type="title"/>
          </p:nvPr>
        </p:nvSpPr>
        <p:spPr>
          <a:xfrm>
            <a:off x="2286000" y="0"/>
            <a:ext cx="7772400" cy="838200"/>
          </a:xfrm>
        </p:spPr>
        <p:txBody>
          <a:bodyPr/>
          <a:lstStyle/>
          <a:p>
            <a:pPr>
              <a:lnSpc>
                <a:spcPct val="97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altLang="et-EE" smtClean="0"/>
              <a:t> </a:t>
            </a:r>
          </a:p>
        </p:txBody>
      </p:sp>
      <p:sp>
        <p:nvSpPr>
          <p:cNvPr id="5123" name="Rectangle 2"/>
          <p:cNvSpPr>
            <a:spLocks noGrp="1" noChangeArrowheads="1"/>
          </p:cNvSpPr>
          <p:nvPr>
            <p:ph type="body" idx="1"/>
          </p:nvPr>
        </p:nvSpPr>
        <p:spPr>
          <a:xfrm>
            <a:off x="2362200" y="990600"/>
            <a:ext cx="7848600" cy="5430838"/>
          </a:xfrm>
        </p:spPr>
        <p:txBody>
          <a:bodyPr/>
          <a:lstStyle/>
          <a:p>
            <a:pPr marL="344487" indent="-342900">
              <a:lnSpc>
                <a:spcPct val="97000"/>
              </a:lnSpc>
              <a:buFont typeface="Courier New" panose="02070309020205020404" pitchFamily="49" charset="0"/>
              <a:buChar char="o"/>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endParaRPr lang="et-EE" altLang="et-EE" sz="2400" dirty="0">
              <a:latin typeface="Calibri" panose="020F0502020204030204" pitchFamily="34" charset="0"/>
            </a:endParaRPr>
          </a:p>
          <a:p>
            <a:pPr indent="-325438">
              <a:lnSpc>
                <a:spcPct val="97000"/>
              </a:lnSpc>
              <a:buNone/>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endParaRPr lang="et-EE" altLang="et-EE" sz="3200" dirty="0"/>
          </a:p>
          <a:p>
            <a:pPr indent="-325438">
              <a:lnSpc>
                <a:spcPct val="97000"/>
              </a:lnSpc>
              <a:buNone/>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endParaRPr lang="et-EE" altLang="et-EE" sz="3200" dirty="0"/>
          </a:p>
          <a:p>
            <a:pPr marL="458787" indent="-457200">
              <a:lnSpc>
                <a:spcPct val="97000"/>
              </a:lnSpc>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endParaRPr lang="en-GB" altLang="et-EE" sz="3200" dirty="0"/>
          </a:p>
        </p:txBody>
      </p:sp>
      <p:sp>
        <p:nvSpPr>
          <p:cNvPr id="111620" name="TextBox 4"/>
          <p:cNvSpPr txBox="1">
            <a:spLocks noChangeArrowheads="1"/>
          </p:cNvSpPr>
          <p:nvPr/>
        </p:nvSpPr>
        <p:spPr bwMode="auto">
          <a:xfrm>
            <a:off x="3451225" y="5229226"/>
            <a:ext cx="544195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89000"/>
              </a:lnSpc>
              <a:spcBef>
                <a:spcPts val="450"/>
              </a:spcBef>
              <a:buClr>
                <a:srgbClr val="CC0000"/>
              </a:buClr>
              <a:buSzPct val="100000"/>
              <a:buFont typeface="Wingdings" panose="05000000000000000000" pitchFamily="2" charset="2"/>
              <a:buChar char=""/>
              <a:defRPr sz="2000">
                <a:solidFill>
                  <a:srgbClr val="000000"/>
                </a:solidFill>
                <a:latin typeface="Bitstream Vera Sans" charset="0"/>
                <a:cs typeface="msgothic" charset="0"/>
              </a:defRPr>
            </a:lvl1pPr>
            <a:lvl2pPr marL="742950" indent="-285750">
              <a:lnSpc>
                <a:spcPct val="89000"/>
              </a:lnSpc>
              <a:spcBef>
                <a:spcPts val="400"/>
              </a:spcBef>
              <a:buClr>
                <a:srgbClr val="CC0000"/>
              </a:buClr>
              <a:buSzPct val="100000"/>
              <a:buFont typeface="Wingdings" panose="05000000000000000000" pitchFamily="2" charset="2"/>
              <a:buChar char=""/>
              <a:defRPr sz="2000">
                <a:solidFill>
                  <a:srgbClr val="000000"/>
                </a:solidFill>
                <a:latin typeface="Bitstream Vera Sans" charset="0"/>
                <a:cs typeface="msgothic" charset="0"/>
              </a:defRPr>
            </a:lvl2pPr>
            <a:lvl3pPr marL="1143000" indent="-228600">
              <a:lnSpc>
                <a:spcPct val="89000"/>
              </a:lnSpc>
              <a:spcBef>
                <a:spcPts val="400"/>
              </a:spcBef>
              <a:buClr>
                <a:srgbClr val="CC0000"/>
              </a:buClr>
              <a:buSzPct val="100000"/>
              <a:buFont typeface="Wingdings" panose="05000000000000000000" pitchFamily="2" charset="2"/>
              <a:buChar char=""/>
              <a:defRPr sz="2000">
                <a:solidFill>
                  <a:srgbClr val="000000"/>
                </a:solidFill>
                <a:latin typeface="Bitstream Vera Sans" charset="0"/>
                <a:cs typeface="msgothic" charset="0"/>
              </a:defRPr>
            </a:lvl3pPr>
            <a:lvl4pPr marL="1600200" indent="-228600">
              <a:lnSpc>
                <a:spcPct val="89000"/>
              </a:lnSpc>
              <a:spcBef>
                <a:spcPts val="400"/>
              </a:spcBef>
              <a:buClr>
                <a:srgbClr val="CC0000"/>
              </a:buClr>
              <a:buSzPct val="100000"/>
              <a:buFont typeface="Wingdings" panose="05000000000000000000" pitchFamily="2" charset="2"/>
              <a:buChar char=""/>
              <a:defRPr sz="2000">
                <a:solidFill>
                  <a:srgbClr val="000000"/>
                </a:solidFill>
                <a:latin typeface="Bitstream Vera Sans" charset="0"/>
                <a:cs typeface="msgothic" charset="0"/>
              </a:defRPr>
            </a:lvl4pPr>
            <a:lvl5pPr marL="2057400" indent="-228600">
              <a:lnSpc>
                <a:spcPct val="89000"/>
              </a:lnSpc>
              <a:spcBef>
                <a:spcPts val="400"/>
              </a:spcBef>
              <a:buClr>
                <a:srgbClr val="CC0000"/>
              </a:buClr>
              <a:buSzPct val="100000"/>
              <a:buFont typeface="Wingdings" panose="05000000000000000000" pitchFamily="2" charset="2"/>
              <a:buChar char=""/>
              <a:defRPr sz="2000">
                <a:solidFill>
                  <a:srgbClr val="000000"/>
                </a:solidFill>
                <a:latin typeface="Bitstream Vera Sans" charset="0"/>
                <a:cs typeface="msgothic" charset="0"/>
              </a:defRPr>
            </a:lvl5pPr>
            <a:lvl6pPr marL="2514600" indent="-228600" defTabSz="457200" eaLnBrk="0" fontAlgn="base" hangingPunct="0">
              <a:lnSpc>
                <a:spcPct val="89000"/>
              </a:lnSpc>
              <a:spcBef>
                <a:spcPts val="400"/>
              </a:spcBef>
              <a:spcAft>
                <a:spcPct val="0"/>
              </a:spcAft>
              <a:buClr>
                <a:srgbClr val="CC0000"/>
              </a:buClr>
              <a:buSzPct val="100000"/>
              <a:buFont typeface="Wingdings" panose="05000000000000000000" pitchFamily="2" charset="2"/>
              <a:buChar char=""/>
              <a:defRPr sz="2000">
                <a:solidFill>
                  <a:srgbClr val="000000"/>
                </a:solidFill>
                <a:latin typeface="Bitstream Vera Sans" charset="0"/>
                <a:cs typeface="msgothic" charset="0"/>
              </a:defRPr>
            </a:lvl6pPr>
            <a:lvl7pPr marL="2971800" indent="-228600" defTabSz="457200" eaLnBrk="0" fontAlgn="base" hangingPunct="0">
              <a:lnSpc>
                <a:spcPct val="89000"/>
              </a:lnSpc>
              <a:spcBef>
                <a:spcPts val="400"/>
              </a:spcBef>
              <a:spcAft>
                <a:spcPct val="0"/>
              </a:spcAft>
              <a:buClr>
                <a:srgbClr val="CC0000"/>
              </a:buClr>
              <a:buSzPct val="100000"/>
              <a:buFont typeface="Wingdings" panose="05000000000000000000" pitchFamily="2" charset="2"/>
              <a:buChar char=""/>
              <a:defRPr sz="2000">
                <a:solidFill>
                  <a:srgbClr val="000000"/>
                </a:solidFill>
                <a:latin typeface="Bitstream Vera Sans" charset="0"/>
                <a:cs typeface="msgothic" charset="0"/>
              </a:defRPr>
            </a:lvl7pPr>
            <a:lvl8pPr marL="3429000" indent="-228600" defTabSz="457200" eaLnBrk="0" fontAlgn="base" hangingPunct="0">
              <a:lnSpc>
                <a:spcPct val="89000"/>
              </a:lnSpc>
              <a:spcBef>
                <a:spcPts val="400"/>
              </a:spcBef>
              <a:spcAft>
                <a:spcPct val="0"/>
              </a:spcAft>
              <a:buClr>
                <a:srgbClr val="CC0000"/>
              </a:buClr>
              <a:buSzPct val="100000"/>
              <a:buFont typeface="Wingdings" panose="05000000000000000000" pitchFamily="2" charset="2"/>
              <a:buChar char=""/>
              <a:defRPr sz="2000">
                <a:solidFill>
                  <a:srgbClr val="000000"/>
                </a:solidFill>
                <a:latin typeface="Bitstream Vera Sans" charset="0"/>
                <a:cs typeface="msgothic" charset="0"/>
              </a:defRPr>
            </a:lvl8pPr>
            <a:lvl9pPr marL="3886200" indent="-228600" defTabSz="457200" eaLnBrk="0" fontAlgn="base" hangingPunct="0">
              <a:lnSpc>
                <a:spcPct val="89000"/>
              </a:lnSpc>
              <a:spcBef>
                <a:spcPts val="400"/>
              </a:spcBef>
              <a:spcAft>
                <a:spcPct val="0"/>
              </a:spcAft>
              <a:buClr>
                <a:srgbClr val="CC0000"/>
              </a:buClr>
              <a:buSzPct val="100000"/>
              <a:buFont typeface="Wingdings" panose="05000000000000000000" pitchFamily="2" charset="2"/>
              <a:buChar char=""/>
              <a:defRPr sz="2000">
                <a:solidFill>
                  <a:srgbClr val="000000"/>
                </a:solidFill>
                <a:latin typeface="Bitstream Vera Sans" charset="0"/>
                <a:cs typeface="msgothic" charset="0"/>
              </a:defRPr>
            </a:lvl9pPr>
          </a:lstStyle>
          <a:p>
            <a:pPr algn="ctr" eaLnBrk="1" hangingPunct="1">
              <a:lnSpc>
                <a:spcPct val="100000"/>
              </a:lnSpc>
              <a:spcBef>
                <a:spcPct val="0"/>
              </a:spcBef>
              <a:buClrTx/>
              <a:buSzTx/>
              <a:buFontTx/>
              <a:buNone/>
            </a:pPr>
            <a:r>
              <a:rPr lang="et-EE" altLang="et-EE" sz="2400">
                <a:solidFill>
                  <a:schemeClr val="tx1"/>
                </a:solidFill>
                <a:latin typeface="Calibri" panose="020F0502020204030204" pitchFamily="34" charset="0"/>
              </a:rPr>
              <a:t>2016</a:t>
            </a:r>
          </a:p>
          <a:p>
            <a:pPr algn="ctr" eaLnBrk="1" hangingPunct="1">
              <a:lnSpc>
                <a:spcPct val="100000"/>
              </a:lnSpc>
              <a:spcBef>
                <a:spcPct val="0"/>
              </a:spcBef>
              <a:buClrTx/>
              <a:buSzTx/>
              <a:buFontTx/>
              <a:buNone/>
            </a:pPr>
            <a:r>
              <a:rPr lang="et-EE" altLang="et-EE" sz="2400">
                <a:solidFill>
                  <a:schemeClr val="tx1"/>
                </a:solidFill>
                <a:latin typeface="Calibri" panose="020F0502020204030204" pitchFamily="34" charset="0"/>
              </a:rPr>
              <a:t>Google Deep Mind võidab Go tshempionit</a:t>
            </a:r>
          </a:p>
        </p:txBody>
      </p:sp>
      <p:sp>
        <p:nvSpPr>
          <p:cNvPr id="111621" name="AutoShape 2" descr="https://i.guim.co.uk/img/media/bf6fb60631b24c32b0c61309ed625103e6caca90/0_56_1035_621/1035.jpg?w=700&amp;q=55&amp;auto=format&amp;usm=12&amp;fit=max&amp;s=d484e2dfe6fceae46aa4b8760c0d2dbf"/>
          <p:cNvSpPr>
            <a:spLocks noChangeAspect="1" noChangeArrowheads="1"/>
          </p:cNvSpPr>
          <p:nvPr/>
        </p:nvSpPr>
        <p:spPr bwMode="auto">
          <a:xfrm>
            <a:off x="1692275" y="-1825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89000"/>
              </a:lnSpc>
              <a:spcBef>
                <a:spcPts val="450"/>
              </a:spcBef>
              <a:buClr>
                <a:srgbClr val="CC0000"/>
              </a:buClr>
              <a:buSzPct val="100000"/>
              <a:buFont typeface="Wingdings" panose="05000000000000000000" pitchFamily="2" charset="2"/>
              <a:buChar char=""/>
              <a:defRPr sz="2000">
                <a:solidFill>
                  <a:srgbClr val="000000"/>
                </a:solidFill>
                <a:latin typeface="Bitstream Vera Sans" charset="0"/>
                <a:cs typeface="msgothic" charset="0"/>
              </a:defRPr>
            </a:lvl1pPr>
            <a:lvl2pPr marL="742950" indent="-285750">
              <a:lnSpc>
                <a:spcPct val="89000"/>
              </a:lnSpc>
              <a:spcBef>
                <a:spcPts val="400"/>
              </a:spcBef>
              <a:buClr>
                <a:srgbClr val="CC0000"/>
              </a:buClr>
              <a:buSzPct val="100000"/>
              <a:buFont typeface="Wingdings" panose="05000000000000000000" pitchFamily="2" charset="2"/>
              <a:buChar char=""/>
              <a:defRPr sz="2000">
                <a:solidFill>
                  <a:srgbClr val="000000"/>
                </a:solidFill>
                <a:latin typeface="Bitstream Vera Sans" charset="0"/>
                <a:cs typeface="msgothic" charset="0"/>
              </a:defRPr>
            </a:lvl2pPr>
            <a:lvl3pPr marL="1143000" indent="-228600">
              <a:lnSpc>
                <a:spcPct val="89000"/>
              </a:lnSpc>
              <a:spcBef>
                <a:spcPts val="400"/>
              </a:spcBef>
              <a:buClr>
                <a:srgbClr val="CC0000"/>
              </a:buClr>
              <a:buSzPct val="100000"/>
              <a:buFont typeface="Wingdings" panose="05000000000000000000" pitchFamily="2" charset="2"/>
              <a:buChar char=""/>
              <a:defRPr sz="2000">
                <a:solidFill>
                  <a:srgbClr val="000000"/>
                </a:solidFill>
                <a:latin typeface="Bitstream Vera Sans" charset="0"/>
                <a:cs typeface="msgothic" charset="0"/>
              </a:defRPr>
            </a:lvl3pPr>
            <a:lvl4pPr marL="1600200" indent="-228600">
              <a:lnSpc>
                <a:spcPct val="89000"/>
              </a:lnSpc>
              <a:spcBef>
                <a:spcPts val="400"/>
              </a:spcBef>
              <a:buClr>
                <a:srgbClr val="CC0000"/>
              </a:buClr>
              <a:buSzPct val="100000"/>
              <a:buFont typeface="Wingdings" panose="05000000000000000000" pitchFamily="2" charset="2"/>
              <a:buChar char=""/>
              <a:defRPr sz="2000">
                <a:solidFill>
                  <a:srgbClr val="000000"/>
                </a:solidFill>
                <a:latin typeface="Bitstream Vera Sans" charset="0"/>
                <a:cs typeface="msgothic" charset="0"/>
              </a:defRPr>
            </a:lvl4pPr>
            <a:lvl5pPr marL="2057400" indent="-228600">
              <a:lnSpc>
                <a:spcPct val="89000"/>
              </a:lnSpc>
              <a:spcBef>
                <a:spcPts val="400"/>
              </a:spcBef>
              <a:buClr>
                <a:srgbClr val="CC0000"/>
              </a:buClr>
              <a:buSzPct val="100000"/>
              <a:buFont typeface="Wingdings" panose="05000000000000000000" pitchFamily="2" charset="2"/>
              <a:buChar char=""/>
              <a:defRPr sz="2000">
                <a:solidFill>
                  <a:srgbClr val="000000"/>
                </a:solidFill>
                <a:latin typeface="Bitstream Vera Sans" charset="0"/>
                <a:cs typeface="msgothic" charset="0"/>
              </a:defRPr>
            </a:lvl5pPr>
            <a:lvl6pPr marL="2514600" indent="-228600" defTabSz="457200" eaLnBrk="0" fontAlgn="base" hangingPunct="0">
              <a:lnSpc>
                <a:spcPct val="89000"/>
              </a:lnSpc>
              <a:spcBef>
                <a:spcPts val="400"/>
              </a:spcBef>
              <a:spcAft>
                <a:spcPct val="0"/>
              </a:spcAft>
              <a:buClr>
                <a:srgbClr val="CC0000"/>
              </a:buClr>
              <a:buSzPct val="100000"/>
              <a:buFont typeface="Wingdings" panose="05000000000000000000" pitchFamily="2" charset="2"/>
              <a:buChar char=""/>
              <a:defRPr sz="2000">
                <a:solidFill>
                  <a:srgbClr val="000000"/>
                </a:solidFill>
                <a:latin typeface="Bitstream Vera Sans" charset="0"/>
                <a:cs typeface="msgothic" charset="0"/>
              </a:defRPr>
            </a:lvl6pPr>
            <a:lvl7pPr marL="2971800" indent="-228600" defTabSz="457200" eaLnBrk="0" fontAlgn="base" hangingPunct="0">
              <a:lnSpc>
                <a:spcPct val="89000"/>
              </a:lnSpc>
              <a:spcBef>
                <a:spcPts val="400"/>
              </a:spcBef>
              <a:spcAft>
                <a:spcPct val="0"/>
              </a:spcAft>
              <a:buClr>
                <a:srgbClr val="CC0000"/>
              </a:buClr>
              <a:buSzPct val="100000"/>
              <a:buFont typeface="Wingdings" panose="05000000000000000000" pitchFamily="2" charset="2"/>
              <a:buChar char=""/>
              <a:defRPr sz="2000">
                <a:solidFill>
                  <a:srgbClr val="000000"/>
                </a:solidFill>
                <a:latin typeface="Bitstream Vera Sans" charset="0"/>
                <a:cs typeface="msgothic" charset="0"/>
              </a:defRPr>
            </a:lvl7pPr>
            <a:lvl8pPr marL="3429000" indent="-228600" defTabSz="457200" eaLnBrk="0" fontAlgn="base" hangingPunct="0">
              <a:lnSpc>
                <a:spcPct val="89000"/>
              </a:lnSpc>
              <a:spcBef>
                <a:spcPts val="400"/>
              </a:spcBef>
              <a:spcAft>
                <a:spcPct val="0"/>
              </a:spcAft>
              <a:buClr>
                <a:srgbClr val="CC0000"/>
              </a:buClr>
              <a:buSzPct val="100000"/>
              <a:buFont typeface="Wingdings" panose="05000000000000000000" pitchFamily="2" charset="2"/>
              <a:buChar char=""/>
              <a:defRPr sz="2000">
                <a:solidFill>
                  <a:srgbClr val="000000"/>
                </a:solidFill>
                <a:latin typeface="Bitstream Vera Sans" charset="0"/>
                <a:cs typeface="msgothic" charset="0"/>
              </a:defRPr>
            </a:lvl8pPr>
            <a:lvl9pPr marL="3886200" indent="-228600" defTabSz="457200" eaLnBrk="0" fontAlgn="base" hangingPunct="0">
              <a:lnSpc>
                <a:spcPct val="89000"/>
              </a:lnSpc>
              <a:spcBef>
                <a:spcPts val="400"/>
              </a:spcBef>
              <a:spcAft>
                <a:spcPct val="0"/>
              </a:spcAft>
              <a:buClr>
                <a:srgbClr val="CC0000"/>
              </a:buClr>
              <a:buSzPct val="100000"/>
              <a:buFont typeface="Wingdings" panose="05000000000000000000" pitchFamily="2" charset="2"/>
              <a:buChar char=""/>
              <a:defRPr sz="2000">
                <a:solidFill>
                  <a:srgbClr val="000000"/>
                </a:solidFill>
                <a:latin typeface="Bitstream Vera Sans" charset="0"/>
                <a:cs typeface="msgothic" charset="0"/>
              </a:defRPr>
            </a:lvl9pPr>
          </a:lstStyle>
          <a:p>
            <a:pPr eaLnBrk="1" hangingPunct="1">
              <a:lnSpc>
                <a:spcPct val="100000"/>
              </a:lnSpc>
              <a:spcBef>
                <a:spcPct val="0"/>
              </a:spcBef>
              <a:buClrTx/>
              <a:buSzTx/>
              <a:buFontTx/>
              <a:buNone/>
            </a:pPr>
            <a:endParaRPr lang="et-EE" altLang="et-EE" sz="2400">
              <a:solidFill>
                <a:schemeClr val="bg1"/>
              </a:solidFill>
              <a:latin typeface="Times New Roman" panose="02020603050405020304" pitchFamily="18" charset="0"/>
            </a:endParaRPr>
          </a:p>
        </p:txBody>
      </p:sp>
      <p:pic>
        <p:nvPicPr>
          <p:cNvPr id="111622" name="Picture 8" descr="http://image.nhregister.com/storyimage/NH/20160313/NEWS/160319800/AR/0/AR-160319800.jpg&amp;maxh=400&amp;maxw=66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89300" y="593725"/>
            <a:ext cx="5429250" cy="381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37050710"/>
      </p:ext>
    </p:extLst>
  </p:cSld>
  <p:clrMapOvr>
    <a:masterClrMapping/>
  </p:clrMapOvr>
  <p:transition>
    <p:wipe dir="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
          <p:cNvSpPr>
            <a:spLocks noGrp="1" noChangeArrowheads="1"/>
          </p:cNvSpPr>
          <p:nvPr>
            <p:ph type="title"/>
          </p:nvPr>
        </p:nvSpPr>
        <p:spPr>
          <a:xfrm>
            <a:off x="2286000" y="0"/>
            <a:ext cx="7772400" cy="838200"/>
          </a:xfrm>
        </p:spPr>
        <p:txBody>
          <a:bodyPr/>
          <a:lstStyle/>
          <a:p>
            <a:pPr>
              <a:lnSpc>
                <a:spcPct val="97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altLang="et-EE" smtClean="0"/>
              <a:t> </a:t>
            </a:r>
          </a:p>
        </p:txBody>
      </p:sp>
      <p:sp>
        <p:nvSpPr>
          <p:cNvPr id="5123" name="Rectangle 2"/>
          <p:cNvSpPr>
            <a:spLocks noGrp="1" noChangeArrowheads="1"/>
          </p:cNvSpPr>
          <p:nvPr>
            <p:ph type="body" idx="1"/>
          </p:nvPr>
        </p:nvSpPr>
        <p:spPr>
          <a:xfrm>
            <a:off x="2362200" y="990600"/>
            <a:ext cx="7848600" cy="5430838"/>
          </a:xfrm>
        </p:spPr>
        <p:txBody>
          <a:bodyPr/>
          <a:lstStyle/>
          <a:p>
            <a:pPr indent="-325438">
              <a:lnSpc>
                <a:spcPct val="97000"/>
              </a:lnSpc>
              <a:buNone/>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GB" altLang="et-EE" smtClean="0"/>
              <a:t>https://www.youtube.com/watch?v=rVlhMGQgDkY</a:t>
            </a:r>
          </a:p>
        </p:txBody>
      </p:sp>
      <p:pic>
        <p:nvPicPr>
          <p:cNvPr id="2" name="rVlhMGQgDkY"/>
          <p:cNvPicPr>
            <a:picLocks noRot="1" noChangeAspect="1"/>
          </p:cNvPicPr>
          <p:nvPr>
            <a:videoFile r:link="rId1"/>
          </p:nvPr>
        </p:nvPicPr>
        <p:blipFill>
          <a:blip r:embed="rId4">
            <a:extLst>
              <a:ext uri="{28A0092B-C50C-407E-A947-70E740481C1C}">
                <a14:useLocalDpi xmlns:a14="http://schemas.microsoft.com/office/drawing/2010/main" val="0"/>
              </a:ext>
            </a:extLst>
          </a:blip>
          <a:srcRect/>
          <a:stretch>
            <a:fillRect/>
          </a:stretch>
        </p:blipFill>
        <p:spPr bwMode="auto">
          <a:xfrm>
            <a:off x="1498601" y="-4763"/>
            <a:ext cx="9167813" cy="5157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5" name="TextBox 2"/>
          <p:cNvSpPr txBox="1">
            <a:spLocks noChangeArrowheads="1"/>
          </p:cNvSpPr>
          <p:nvPr/>
        </p:nvSpPr>
        <p:spPr bwMode="auto">
          <a:xfrm>
            <a:off x="2976564" y="5732463"/>
            <a:ext cx="6935787"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89000"/>
              </a:lnSpc>
              <a:spcBef>
                <a:spcPts val="450"/>
              </a:spcBef>
              <a:buClr>
                <a:srgbClr val="CC0000"/>
              </a:buClr>
              <a:buSzPct val="100000"/>
              <a:buFont typeface="Wingdings" panose="05000000000000000000" pitchFamily="2" charset="2"/>
              <a:buChar char=""/>
              <a:defRPr sz="2000">
                <a:solidFill>
                  <a:srgbClr val="000000"/>
                </a:solidFill>
                <a:latin typeface="Bitstream Vera Sans" charset="0"/>
                <a:cs typeface="msgothic" charset="0"/>
              </a:defRPr>
            </a:lvl1pPr>
            <a:lvl2pPr marL="742950" indent="-285750">
              <a:lnSpc>
                <a:spcPct val="89000"/>
              </a:lnSpc>
              <a:spcBef>
                <a:spcPts val="400"/>
              </a:spcBef>
              <a:buClr>
                <a:srgbClr val="CC0000"/>
              </a:buClr>
              <a:buSzPct val="100000"/>
              <a:buFont typeface="Wingdings" panose="05000000000000000000" pitchFamily="2" charset="2"/>
              <a:buChar char=""/>
              <a:defRPr sz="2000">
                <a:solidFill>
                  <a:srgbClr val="000000"/>
                </a:solidFill>
                <a:latin typeface="Bitstream Vera Sans" charset="0"/>
                <a:cs typeface="msgothic" charset="0"/>
              </a:defRPr>
            </a:lvl2pPr>
            <a:lvl3pPr marL="1143000" indent="-228600">
              <a:lnSpc>
                <a:spcPct val="89000"/>
              </a:lnSpc>
              <a:spcBef>
                <a:spcPts val="400"/>
              </a:spcBef>
              <a:buClr>
                <a:srgbClr val="CC0000"/>
              </a:buClr>
              <a:buSzPct val="100000"/>
              <a:buFont typeface="Wingdings" panose="05000000000000000000" pitchFamily="2" charset="2"/>
              <a:buChar char=""/>
              <a:defRPr sz="2000">
                <a:solidFill>
                  <a:srgbClr val="000000"/>
                </a:solidFill>
                <a:latin typeface="Bitstream Vera Sans" charset="0"/>
                <a:cs typeface="msgothic" charset="0"/>
              </a:defRPr>
            </a:lvl3pPr>
            <a:lvl4pPr marL="1600200" indent="-228600">
              <a:lnSpc>
                <a:spcPct val="89000"/>
              </a:lnSpc>
              <a:spcBef>
                <a:spcPts val="400"/>
              </a:spcBef>
              <a:buClr>
                <a:srgbClr val="CC0000"/>
              </a:buClr>
              <a:buSzPct val="100000"/>
              <a:buFont typeface="Wingdings" panose="05000000000000000000" pitchFamily="2" charset="2"/>
              <a:buChar char=""/>
              <a:defRPr sz="2000">
                <a:solidFill>
                  <a:srgbClr val="000000"/>
                </a:solidFill>
                <a:latin typeface="Bitstream Vera Sans" charset="0"/>
                <a:cs typeface="msgothic" charset="0"/>
              </a:defRPr>
            </a:lvl4pPr>
            <a:lvl5pPr marL="2057400" indent="-228600">
              <a:lnSpc>
                <a:spcPct val="89000"/>
              </a:lnSpc>
              <a:spcBef>
                <a:spcPts val="400"/>
              </a:spcBef>
              <a:buClr>
                <a:srgbClr val="CC0000"/>
              </a:buClr>
              <a:buSzPct val="100000"/>
              <a:buFont typeface="Wingdings" panose="05000000000000000000" pitchFamily="2" charset="2"/>
              <a:buChar char=""/>
              <a:defRPr sz="2000">
                <a:solidFill>
                  <a:srgbClr val="000000"/>
                </a:solidFill>
                <a:latin typeface="Bitstream Vera Sans" charset="0"/>
                <a:cs typeface="msgothic" charset="0"/>
              </a:defRPr>
            </a:lvl5pPr>
            <a:lvl6pPr marL="2514600" indent="-228600" defTabSz="457200" eaLnBrk="0" fontAlgn="base" hangingPunct="0">
              <a:lnSpc>
                <a:spcPct val="89000"/>
              </a:lnSpc>
              <a:spcBef>
                <a:spcPts val="400"/>
              </a:spcBef>
              <a:spcAft>
                <a:spcPct val="0"/>
              </a:spcAft>
              <a:buClr>
                <a:srgbClr val="CC0000"/>
              </a:buClr>
              <a:buSzPct val="100000"/>
              <a:buFont typeface="Wingdings" panose="05000000000000000000" pitchFamily="2" charset="2"/>
              <a:buChar char=""/>
              <a:defRPr sz="2000">
                <a:solidFill>
                  <a:srgbClr val="000000"/>
                </a:solidFill>
                <a:latin typeface="Bitstream Vera Sans" charset="0"/>
                <a:cs typeface="msgothic" charset="0"/>
              </a:defRPr>
            </a:lvl6pPr>
            <a:lvl7pPr marL="2971800" indent="-228600" defTabSz="457200" eaLnBrk="0" fontAlgn="base" hangingPunct="0">
              <a:lnSpc>
                <a:spcPct val="89000"/>
              </a:lnSpc>
              <a:spcBef>
                <a:spcPts val="400"/>
              </a:spcBef>
              <a:spcAft>
                <a:spcPct val="0"/>
              </a:spcAft>
              <a:buClr>
                <a:srgbClr val="CC0000"/>
              </a:buClr>
              <a:buSzPct val="100000"/>
              <a:buFont typeface="Wingdings" panose="05000000000000000000" pitchFamily="2" charset="2"/>
              <a:buChar char=""/>
              <a:defRPr sz="2000">
                <a:solidFill>
                  <a:srgbClr val="000000"/>
                </a:solidFill>
                <a:latin typeface="Bitstream Vera Sans" charset="0"/>
                <a:cs typeface="msgothic" charset="0"/>
              </a:defRPr>
            </a:lvl7pPr>
            <a:lvl8pPr marL="3429000" indent="-228600" defTabSz="457200" eaLnBrk="0" fontAlgn="base" hangingPunct="0">
              <a:lnSpc>
                <a:spcPct val="89000"/>
              </a:lnSpc>
              <a:spcBef>
                <a:spcPts val="400"/>
              </a:spcBef>
              <a:spcAft>
                <a:spcPct val="0"/>
              </a:spcAft>
              <a:buClr>
                <a:srgbClr val="CC0000"/>
              </a:buClr>
              <a:buSzPct val="100000"/>
              <a:buFont typeface="Wingdings" panose="05000000000000000000" pitchFamily="2" charset="2"/>
              <a:buChar char=""/>
              <a:defRPr sz="2000">
                <a:solidFill>
                  <a:srgbClr val="000000"/>
                </a:solidFill>
                <a:latin typeface="Bitstream Vera Sans" charset="0"/>
                <a:cs typeface="msgothic" charset="0"/>
              </a:defRPr>
            </a:lvl8pPr>
            <a:lvl9pPr marL="3886200" indent="-228600" defTabSz="457200" eaLnBrk="0" fontAlgn="base" hangingPunct="0">
              <a:lnSpc>
                <a:spcPct val="89000"/>
              </a:lnSpc>
              <a:spcBef>
                <a:spcPts val="400"/>
              </a:spcBef>
              <a:spcAft>
                <a:spcPct val="0"/>
              </a:spcAft>
              <a:buClr>
                <a:srgbClr val="CC0000"/>
              </a:buClr>
              <a:buSzPct val="100000"/>
              <a:buFont typeface="Wingdings" panose="05000000000000000000" pitchFamily="2" charset="2"/>
              <a:buChar char=""/>
              <a:defRPr sz="2000">
                <a:solidFill>
                  <a:srgbClr val="000000"/>
                </a:solidFill>
                <a:latin typeface="Bitstream Vera Sans" charset="0"/>
                <a:cs typeface="msgothic" charset="0"/>
              </a:defRPr>
            </a:lvl9pPr>
          </a:lstStyle>
          <a:p>
            <a:pPr algn="ctr" eaLnBrk="1" hangingPunct="1">
              <a:lnSpc>
                <a:spcPct val="100000"/>
              </a:lnSpc>
              <a:spcBef>
                <a:spcPct val="0"/>
              </a:spcBef>
              <a:buClrTx/>
              <a:buSzTx/>
              <a:buFontTx/>
              <a:buNone/>
            </a:pPr>
            <a:r>
              <a:rPr lang="et-EE" altLang="et-EE" sz="2400">
                <a:solidFill>
                  <a:schemeClr val="tx1"/>
                </a:solidFill>
                <a:latin typeface="Calibri" panose="020F0502020204030204" pitchFamily="34" charset="0"/>
              </a:rPr>
              <a:t>Boston Dynamics: Atlas 2016</a:t>
            </a:r>
          </a:p>
          <a:p>
            <a:pPr algn="ctr" eaLnBrk="1" hangingPunct="1">
              <a:lnSpc>
                <a:spcPct val="100000"/>
              </a:lnSpc>
              <a:spcBef>
                <a:spcPct val="0"/>
              </a:spcBef>
              <a:buClrTx/>
              <a:buSzTx/>
              <a:buFontTx/>
              <a:buNone/>
            </a:pPr>
            <a:r>
              <a:rPr lang="et-EE" altLang="et-EE" sz="2400">
                <a:solidFill>
                  <a:schemeClr val="tx1"/>
                </a:solidFill>
                <a:latin typeface="Calibri" panose="020F0502020204030204" pitchFamily="34" charset="0"/>
              </a:rPr>
              <a:t>https://www.youtube.com/watch?v=rVlhMGQgDkY</a:t>
            </a:r>
          </a:p>
        </p:txBody>
      </p:sp>
    </p:spTree>
    <p:extLst>
      <p:ext uri="{BB962C8B-B14F-4D97-AF65-F5344CB8AC3E}">
        <p14:creationId xmlns:p14="http://schemas.microsoft.com/office/powerpoint/2010/main" val="2054915156"/>
      </p:ext>
    </p:extLst>
  </p:cSld>
  <p:clrMapOvr>
    <a:masterClrMapping/>
  </p:clrMapOvr>
  <p:transition>
    <p:wipe dir="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1"/>
          <p:cNvSpPr>
            <a:spLocks noGrp="1" noChangeArrowheads="1"/>
          </p:cNvSpPr>
          <p:nvPr>
            <p:ph type="title"/>
          </p:nvPr>
        </p:nvSpPr>
        <p:spPr>
          <a:xfrm>
            <a:off x="2286000" y="0"/>
            <a:ext cx="7772400" cy="838200"/>
          </a:xfrm>
        </p:spPr>
        <p:txBody>
          <a:bodyPr/>
          <a:lstStyle/>
          <a:p>
            <a:pPr>
              <a:lnSpc>
                <a:spcPct val="97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altLang="et-EE" smtClean="0"/>
              <a:t> </a:t>
            </a:r>
          </a:p>
        </p:txBody>
      </p:sp>
      <p:sp>
        <p:nvSpPr>
          <p:cNvPr id="5123" name="Rectangle 2"/>
          <p:cNvSpPr>
            <a:spLocks noGrp="1" noChangeArrowheads="1"/>
          </p:cNvSpPr>
          <p:nvPr>
            <p:ph type="body" idx="1"/>
          </p:nvPr>
        </p:nvSpPr>
        <p:spPr>
          <a:xfrm>
            <a:off x="2362200" y="990600"/>
            <a:ext cx="7848600" cy="5430838"/>
          </a:xfrm>
        </p:spPr>
        <p:txBody>
          <a:bodyPr/>
          <a:lstStyle/>
          <a:p>
            <a:pPr indent="-325438">
              <a:lnSpc>
                <a:spcPct val="97000"/>
              </a:lnSpc>
              <a:buNone/>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r>
              <a:rPr lang="et-EE" altLang="et-EE" sz="4000" dirty="0"/>
              <a:t>Õppimise koolkonnad</a:t>
            </a:r>
          </a:p>
          <a:p>
            <a:pPr indent="-325438">
              <a:lnSpc>
                <a:spcPct val="97000"/>
              </a:lnSpc>
              <a:buNone/>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endParaRPr lang="et-EE" altLang="et-EE" sz="3200" dirty="0"/>
          </a:p>
          <a:p>
            <a:pPr indent="-325438">
              <a:lnSpc>
                <a:spcPct val="97000"/>
              </a:lnSpc>
              <a:buNone/>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endParaRPr lang="et-EE" altLang="et-EE" sz="3200" dirty="0"/>
          </a:p>
          <a:p>
            <a:pPr marL="1587" indent="0">
              <a:lnSpc>
                <a:spcPct val="97000"/>
              </a:lnSpc>
              <a:buNone/>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r>
              <a:rPr lang="et-EE" altLang="et-EE" sz="4000" dirty="0">
                <a:latin typeface="Calibri" panose="020F0502020204030204" pitchFamily="34" charset="0"/>
              </a:rPr>
              <a:t>Statistika</a:t>
            </a:r>
          </a:p>
          <a:p>
            <a:pPr marL="1587" indent="0">
              <a:lnSpc>
                <a:spcPct val="97000"/>
              </a:lnSpc>
              <a:buNone/>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r>
              <a:rPr lang="et-EE" altLang="et-EE" sz="4000" dirty="0">
                <a:latin typeface="Calibri" panose="020F0502020204030204" pitchFamily="34" charset="0"/>
              </a:rPr>
              <a:t>Neurovõrgud</a:t>
            </a:r>
          </a:p>
          <a:p>
            <a:pPr indent="-325438">
              <a:lnSpc>
                <a:spcPct val="97000"/>
              </a:lnSpc>
              <a:buNone/>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endParaRPr lang="et-EE" altLang="et-EE" sz="3200" dirty="0"/>
          </a:p>
          <a:p>
            <a:pPr indent="-325438">
              <a:lnSpc>
                <a:spcPct val="97000"/>
              </a:lnSpc>
              <a:buNone/>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endParaRPr lang="et-EE" altLang="et-EE" sz="3200" dirty="0"/>
          </a:p>
          <a:p>
            <a:pPr marL="458787" indent="-457200">
              <a:lnSpc>
                <a:spcPct val="97000"/>
              </a:lnSpc>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endParaRPr lang="en-GB" altLang="et-EE" sz="3200" dirty="0"/>
          </a:p>
        </p:txBody>
      </p:sp>
    </p:spTree>
    <p:extLst>
      <p:ext uri="{BB962C8B-B14F-4D97-AF65-F5344CB8AC3E}">
        <p14:creationId xmlns:p14="http://schemas.microsoft.com/office/powerpoint/2010/main" val="86018092"/>
      </p:ext>
    </p:extLst>
  </p:cSld>
  <p:clrMapOvr>
    <a:masterClrMapping/>
  </p:clrMapOvr>
  <p:transition>
    <p:wipe dir="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1"/>
          <p:cNvSpPr>
            <a:spLocks noGrp="1" noChangeArrowheads="1"/>
          </p:cNvSpPr>
          <p:nvPr>
            <p:ph type="title"/>
          </p:nvPr>
        </p:nvSpPr>
        <p:spPr>
          <a:xfrm>
            <a:off x="2286000" y="0"/>
            <a:ext cx="7772400" cy="838200"/>
          </a:xfrm>
        </p:spPr>
        <p:txBody>
          <a:bodyPr/>
          <a:lstStyle/>
          <a:p>
            <a:pPr>
              <a:lnSpc>
                <a:spcPct val="97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altLang="et-EE" smtClean="0"/>
              <a:t> </a:t>
            </a:r>
          </a:p>
        </p:txBody>
      </p:sp>
      <p:sp>
        <p:nvSpPr>
          <p:cNvPr id="5123" name="Rectangle 2"/>
          <p:cNvSpPr>
            <a:spLocks noGrp="1" noChangeArrowheads="1"/>
          </p:cNvSpPr>
          <p:nvPr>
            <p:ph type="body" idx="1"/>
          </p:nvPr>
        </p:nvSpPr>
        <p:spPr>
          <a:xfrm>
            <a:off x="2362200" y="990600"/>
            <a:ext cx="7848600" cy="5430838"/>
          </a:xfrm>
        </p:spPr>
        <p:txBody>
          <a:bodyPr>
            <a:normAutofit lnSpcReduction="10000"/>
          </a:bodyPr>
          <a:lstStyle/>
          <a:p>
            <a:pPr indent="-325438">
              <a:lnSpc>
                <a:spcPct val="97000"/>
              </a:lnSpc>
              <a:buNone/>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r>
              <a:rPr lang="et-EE" altLang="et-EE" sz="4400" dirty="0"/>
              <a:t>Statistika</a:t>
            </a:r>
          </a:p>
          <a:p>
            <a:pPr indent="-325438">
              <a:lnSpc>
                <a:spcPct val="97000"/>
              </a:lnSpc>
              <a:buNone/>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endParaRPr lang="et-EE" altLang="et-EE" sz="3200" dirty="0"/>
          </a:p>
          <a:p>
            <a:pPr marL="1587" indent="0">
              <a:lnSpc>
                <a:spcPct val="97000"/>
              </a:lnSpc>
              <a:buNone/>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r>
              <a:rPr lang="et-EE" altLang="et-EE" sz="4000" dirty="0">
                <a:latin typeface="Calibri" panose="020F0502020204030204" pitchFamily="34" charset="0"/>
              </a:rPr>
              <a:t>Kõik OK, kui arendaja saab ise umbes aru, mis toimub. Statistika optimeerib inimese mõeldud valemis parameetreid. </a:t>
            </a:r>
          </a:p>
          <a:p>
            <a:pPr marL="1587" indent="0">
              <a:lnSpc>
                <a:spcPct val="97000"/>
              </a:lnSpc>
              <a:buNone/>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endParaRPr lang="et-EE" altLang="et-EE" sz="4000" dirty="0">
              <a:latin typeface="Calibri" panose="020F0502020204030204" pitchFamily="34" charset="0"/>
            </a:endParaRPr>
          </a:p>
          <a:p>
            <a:pPr marL="1587" indent="0">
              <a:lnSpc>
                <a:spcPct val="97000"/>
              </a:lnSpc>
              <a:buNone/>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r>
              <a:rPr lang="et-EE" altLang="et-EE" sz="4000" dirty="0">
                <a:latin typeface="Calibri" panose="020F0502020204030204" pitchFamily="34" charset="0"/>
              </a:rPr>
              <a:t>Kõik halvasti, kui ei oska valemeid välja mõelda.</a:t>
            </a:r>
          </a:p>
          <a:p>
            <a:pPr indent="-325438">
              <a:lnSpc>
                <a:spcPct val="97000"/>
              </a:lnSpc>
              <a:buNone/>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endParaRPr lang="et-EE" altLang="et-EE" sz="3200" dirty="0"/>
          </a:p>
          <a:p>
            <a:pPr marL="458787" indent="-457200">
              <a:lnSpc>
                <a:spcPct val="97000"/>
              </a:lnSpc>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endParaRPr lang="en-GB" altLang="et-EE" sz="3200" dirty="0"/>
          </a:p>
        </p:txBody>
      </p:sp>
    </p:spTree>
    <p:extLst>
      <p:ext uri="{BB962C8B-B14F-4D97-AF65-F5344CB8AC3E}">
        <p14:creationId xmlns:p14="http://schemas.microsoft.com/office/powerpoint/2010/main" val="2285423038"/>
      </p:ext>
    </p:extLst>
  </p:cSld>
  <p:clrMapOvr>
    <a:masterClrMapping/>
  </p:clrMapOvr>
  <p:transition>
    <p:wipe dir="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1"/>
          <p:cNvSpPr>
            <a:spLocks noGrp="1" noChangeArrowheads="1"/>
          </p:cNvSpPr>
          <p:nvPr>
            <p:ph type="title"/>
          </p:nvPr>
        </p:nvSpPr>
        <p:spPr>
          <a:xfrm>
            <a:off x="2286000" y="0"/>
            <a:ext cx="7772400" cy="838200"/>
          </a:xfrm>
        </p:spPr>
        <p:txBody>
          <a:bodyPr/>
          <a:lstStyle/>
          <a:p>
            <a:pPr>
              <a:lnSpc>
                <a:spcPct val="97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altLang="et-EE" smtClean="0"/>
              <a:t> </a:t>
            </a:r>
          </a:p>
        </p:txBody>
      </p:sp>
      <p:sp>
        <p:nvSpPr>
          <p:cNvPr id="5123" name="Rectangle 2"/>
          <p:cNvSpPr>
            <a:spLocks noGrp="1" noChangeArrowheads="1"/>
          </p:cNvSpPr>
          <p:nvPr>
            <p:ph type="body" idx="1"/>
          </p:nvPr>
        </p:nvSpPr>
        <p:spPr>
          <a:xfrm>
            <a:off x="2362200" y="990600"/>
            <a:ext cx="7848600" cy="5430838"/>
          </a:xfrm>
        </p:spPr>
        <p:txBody>
          <a:bodyPr/>
          <a:lstStyle/>
          <a:p>
            <a:pPr indent="-325438">
              <a:lnSpc>
                <a:spcPct val="97000"/>
              </a:lnSpc>
              <a:buNone/>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r>
              <a:rPr lang="et-EE" altLang="et-EE" sz="3600" dirty="0"/>
              <a:t>Neurovõrgud</a:t>
            </a:r>
          </a:p>
          <a:p>
            <a:pPr indent="-325438">
              <a:lnSpc>
                <a:spcPct val="97000"/>
              </a:lnSpc>
              <a:buNone/>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endParaRPr lang="et-EE" altLang="et-EE" sz="3200" dirty="0"/>
          </a:p>
          <a:p>
            <a:pPr marL="458787" indent="-457200">
              <a:lnSpc>
                <a:spcPct val="97000"/>
              </a:lnSpc>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endParaRPr lang="en-GB" altLang="et-EE" sz="3200" dirty="0"/>
          </a:p>
        </p:txBody>
      </p:sp>
      <p:pic>
        <p:nvPicPr>
          <p:cNvPr id="117764" name="Picture 4" descr="http://www.kdnuggets.com/wp-content/uploads/deep-learning.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09864" y="2133600"/>
            <a:ext cx="6924675" cy="4154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86260438"/>
      </p:ext>
    </p:extLst>
  </p:cSld>
  <p:clrMapOvr>
    <a:masterClrMapping/>
  </p:clrMapOvr>
  <p:transition>
    <p:wipe dir="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1"/>
          <p:cNvSpPr>
            <a:spLocks noGrp="1" noChangeArrowheads="1"/>
          </p:cNvSpPr>
          <p:nvPr>
            <p:ph type="title"/>
          </p:nvPr>
        </p:nvSpPr>
        <p:spPr>
          <a:xfrm>
            <a:off x="2286000" y="0"/>
            <a:ext cx="7772400" cy="838200"/>
          </a:xfrm>
        </p:spPr>
        <p:txBody>
          <a:bodyPr/>
          <a:lstStyle/>
          <a:p>
            <a:pPr>
              <a:lnSpc>
                <a:spcPct val="97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altLang="et-EE" smtClean="0"/>
              <a:t> </a:t>
            </a:r>
          </a:p>
        </p:txBody>
      </p:sp>
      <p:sp>
        <p:nvSpPr>
          <p:cNvPr id="5123" name="Rectangle 2"/>
          <p:cNvSpPr>
            <a:spLocks noGrp="1" noChangeArrowheads="1"/>
          </p:cNvSpPr>
          <p:nvPr>
            <p:ph type="body" idx="1"/>
          </p:nvPr>
        </p:nvSpPr>
        <p:spPr>
          <a:xfrm>
            <a:off x="2362200" y="990600"/>
            <a:ext cx="7848600" cy="5430838"/>
          </a:xfrm>
        </p:spPr>
        <p:txBody>
          <a:bodyPr/>
          <a:lstStyle/>
          <a:p>
            <a:pPr indent="-325438">
              <a:lnSpc>
                <a:spcPct val="97000"/>
              </a:lnSpc>
              <a:buNone/>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r>
              <a:rPr lang="et-EE" altLang="et-EE" sz="4000" dirty="0"/>
              <a:t>Neurovõrgud</a:t>
            </a:r>
          </a:p>
          <a:p>
            <a:pPr indent="-325438">
              <a:lnSpc>
                <a:spcPct val="97000"/>
              </a:lnSpc>
              <a:buNone/>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endParaRPr lang="et-EE" altLang="et-EE" sz="3200" dirty="0"/>
          </a:p>
          <a:p>
            <a:pPr marL="1587" indent="0">
              <a:lnSpc>
                <a:spcPct val="97000"/>
              </a:lnSpc>
              <a:buNone/>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r>
              <a:rPr lang="et-EE" altLang="et-EE" sz="4000" dirty="0">
                <a:latin typeface="Calibri" panose="020F0502020204030204" pitchFamily="34" charset="0"/>
              </a:rPr>
              <a:t>Kõik OK, kui variantide arv on abstraheeritav üpris piiratuks.</a:t>
            </a:r>
          </a:p>
          <a:p>
            <a:pPr marL="1587" indent="0">
              <a:lnSpc>
                <a:spcPct val="97000"/>
              </a:lnSpc>
              <a:buNone/>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endParaRPr lang="et-EE" altLang="et-EE" sz="4000" dirty="0">
              <a:latin typeface="Calibri" panose="020F0502020204030204" pitchFamily="34" charset="0"/>
            </a:endParaRPr>
          </a:p>
          <a:p>
            <a:pPr marL="1587" indent="0">
              <a:lnSpc>
                <a:spcPct val="97000"/>
              </a:lnSpc>
              <a:buNone/>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r>
              <a:rPr lang="et-EE" altLang="et-EE" sz="4000" dirty="0">
                <a:latin typeface="Calibri" panose="020F0502020204030204" pitchFamily="34" charset="0"/>
              </a:rPr>
              <a:t>Kõik halvasti, kui variante liiga palju, näiteid liiga </a:t>
            </a:r>
            <a:r>
              <a:rPr lang="et-EE" altLang="et-EE" sz="4000" dirty="0" smtClean="0">
                <a:latin typeface="Calibri" panose="020F0502020204030204" pitchFamily="34" charset="0"/>
              </a:rPr>
              <a:t>vähe või sisulised </a:t>
            </a:r>
            <a:r>
              <a:rPr lang="et-EE" altLang="et-EE" sz="4000" dirty="0">
                <a:latin typeface="Calibri" panose="020F0502020204030204" pitchFamily="34" charset="0"/>
              </a:rPr>
              <a:t>reeglid osutuvad keeruliseks.</a:t>
            </a:r>
            <a:endParaRPr lang="et-EE" altLang="et-EE" sz="3200" dirty="0"/>
          </a:p>
          <a:p>
            <a:pPr marL="458787" indent="-457200">
              <a:lnSpc>
                <a:spcPct val="97000"/>
              </a:lnSpc>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endParaRPr lang="en-GB" altLang="et-EE" sz="3200" dirty="0"/>
          </a:p>
        </p:txBody>
      </p:sp>
    </p:spTree>
    <p:extLst>
      <p:ext uri="{BB962C8B-B14F-4D97-AF65-F5344CB8AC3E}">
        <p14:creationId xmlns:p14="http://schemas.microsoft.com/office/powerpoint/2010/main" val="1117306222"/>
      </p:ext>
    </p:extLst>
  </p:cSld>
  <p:clrMapOvr>
    <a:masterClrMapping/>
  </p:clrMapOvr>
  <p:transition>
    <p:wipe dir="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1"/>
          <p:cNvSpPr>
            <a:spLocks noGrp="1" noChangeArrowheads="1"/>
          </p:cNvSpPr>
          <p:nvPr>
            <p:ph type="title"/>
          </p:nvPr>
        </p:nvSpPr>
        <p:spPr>
          <a:xfrm>
            <a:off x="2286000" y="0"/>
            <a:ext cx="7772400" cy="838200"/>
          </a:xfrm>
        </p:spPr>
        <p:txBody>
          <a:bodyPr/>
          <a:lstStyle/>
          <a:p>
            <a:pPr>
              <a:lnSpc>
                <a:spcPct val="97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altLang="et-EE" smtClean="0"/>
              <a:t> </a:t>
            </a:r>
          </a:p>
        </p:txBody>
      </p:sp>
      <p:sp>
        <p:nvSpPr>
          <p:cNvPr id="70659" name="Rectangle 2"/>
          <p:cNvSpPr>
            <a:spLocks noGrp="1" noChangeArrowheads="1"/>
          </p:cNvSpPr>
          <p:nvPr>
            <p:ph type="body" idx="1"/>
          </p:nvPr>
        </p:nvSpPr>
        <p:spPr>
          <a:xfrm>
            <a:off x="2362200" y="990600"/>
            <a:ext cx="7848600" cy="5430838"/>
          </a:xfrm>
        </p:spPr>
        <p:txBody>
          <a:bodyPr>
            <a:normAutofit lnSpcReduction="10000"/>
          </a:bodyPr>
          <a:lstStyle/>
          <a:p>
            <a:pPr marL="0" indent="0">
              <a:lnSpc>
                <a:spcPct val="97000"/>
              </a:lnSpc>
              <a:buNone/>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t-EE" altLang="et-EE" sz="3200"/>
          </a:p>
          <a:p>
            <a:pPr marL="0" indent="0">
              <a:lnSpc>
                <a:spcPct val="97000"/>
              </a:lnSpc>
              <a:buNone/>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t-EE" altLang="et-EE" sz="3200"/>
          </a:p>
          <a:p>
            <a:pPr marL="0" indent="0">
              <a:lnSpc>
                <a:spcPct val="97000"/>
              </a:lnSpc>
              <a:buNone/>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t-EE" altLang="et-EE" sz="3200"/>
          </a:p>
          <a:p>
            <a:pPr marL="0" indent="0">
              <a:lnSpc>
                <a:spcPct val="97000"/>
              </a:lnSpc>
              <a:buNone/>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t-EE" altLang="et-EE" sz="3200"/>
          </a:p>
          <a:p>
            <a:pPr marL="0" indent="0">
              <a:lnSpc>
                <a:spcPct val="97000"/>
              </a:lnSpc>
              <a:buNone/>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t-EE" altLang="et-EE" sz="3200"/>
          </a:p>
          <a:p>
            <a:pPr marL="0" indent="0">
              <a:lnSpc>
                <a:spcPct val="97000"/>
              </a:lnSpc>
              <a:buNone/>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t-EE" altLang="et-EE" sz="3200"/>
          </a:p>
          <a:p>
            <a:pPr marL="0" indent="0">
              <a:lnSpc>
                <a:spcPct val="97000"/>
              </a:lnSpc>
              <a:buNone/>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t-EE" altLang="et-EE" sz="3200"/>
              <a:t>Praegused õppimismeetodid on väga erinevad inimese õppimisest.</a:t>
            </a:r>
          </a:p>
          <a:p>
            <a:pPr marL="0" indent="0">
              <a:lnSpc>
                <a:spcPct val="97000"/>
              </a:lnSpc>
              <a:buNone/>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t-EE" altLang="et-EE" sz="3200"/>
          </a:p>
          <a:p>
            <a:pPr marL="0" indent="0">
              <a:lnSpc>
                <a:spcPct val="97000"/>
              </a:lnSpc>
              <a:buNone/>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t-EE" altLang="et-EE" sz="3200"/>
              <a:t>Tulemused on haprad.</a:t>
            </a:r>
            <a:endParaRPr lang="en-GB" altLang="et-EE" sz="3200"/>
          </a:p>
        </p:txBody>
      </p:sp>
      <p:pic>
        <p:nvPicPr>
          <p:cNvPr id="70660" name="Picture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424113" y="838200"/>
            <a:ext cx="7181850" cy="2719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03702034"/>
      </p:ext>
    </p:extLst>
  </p:cSld>
  <p:clrMapOvr>
    <a:masterClrMapping/>
  </p:clrMapOvr>
  <p:transition>
    <p:wipe dir="r"/>
  </p:transition>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1"/>
          <p:cNvSpPr>
            <a:spLocks noGrp="1" noChangeArrowheads="1"/>
          </p:cNvSpPr>
          <p:nvPr>
            <p:ph type="title"/>
          </p:nvPr>
        </p:nvSpPr>
        <p:spPr>
          <a:xfrm>
            <a:off x="2286000" y="0"/>
            <a:ext cx="7772400" cy="838200"/>
          </a:xfrm>
        </p:spPr>
        <p:txBody>
          <a:bodyPr/>
          <a:lstStyle/>
          <a:p>
            <a:pPr>
              <a:lnSpc>
                <a:spcPct val="97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altLang="et-EE" smtClean="0"/>
              <a:t> </a:t>
            </a:r>
          </a:p>
        </p:txBody>
      </p:sp>
      <p:sp>
        <p:nvSpPr>
          <p:cNvPr id="5123" name="Rectangle 2"/>
          <p:cNvSpPr>
            <a:spLocks noGrp="1" noChangeArrowheads="1"/>
          </p:cNvSpPr>
          <p:nvPr>
            <p:ph type="body" idx="1"/>
          </p:nvPr>
        </p:nvSpPr>
        <p:spPr>
          <a:xfrm>
            <a:off x="2362200" y="990600"/>
            <a:ext cx="7848600" cy="5430838"/>
          </a:xfrm>
        </p:spPr>
        <p:txBody>
          <a:bodyPr/>
          <a:lstStyle/>
          <a:p>
            <a:pPr indent="-325438">
              <a:lnSpc>
                <a:spcPct val="97000"/>
              </a:lnSpc>
              <a:buNone/>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r>
              <a:rPr lang="et-EE" altLang="et-EE" sz="4000" dirty="0"/>
              <a:t>Koolkondade vahealad</a:t>
            </a:r>
          </a:p>
          <a:p>
            <a:pPr indent="-325438">
              <a:lnSpc>
                <a:spcPct val="97000"/>
              </a:lnSpc>
              <a:buNone/>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endParaRPr lang="et-EE" altLang="et-EE" sz="3200" dirty="0"/>
          </a:p>
          <a:p>
            <a:pPr marL="1587" indent="0">
              <a:lnSpc>
                <a:spcPct val="97000"/>
              </a:lnSpc>
              <a:buNone/>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r>
              <a:rPr lang="et-EE" altLang="et-EE" sz="4000" dirty="0">
                <a:latin typeface="Calibri" panose="020F0502020204030204" pitchFamily="34" charset="0"/>
              </a:rPr>
              <a:t>Ebakindlad reeglid</a:t>
            </a:r>
          </a:p>
          <a:p>
            <a:pPr marL="1587" indent="0">
              <a:lnSpc>
                <a:spcPct val="97000"/>
              </a:lnSpc>
              <a:buNone/>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r>
              <a:rPr lang="et-EE" altLang="et-EE" sz="4000" dirty="0">
                <a:latin typeface="Calibri" panose="020F0502020204030204" pitchFamily="34" charset="0"/>
              </a:rPr>
              <a:t>Reeglite õppimine</a:t>
            </a:r>
          </a:p>
          <a:p>
            <a:pPr marL="1587" indent="0">
              <a:lnSpc>
                <a:spcPct val="97000"/>
              </a:lnSpc>
              <a:buNone/>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r>
              <a:rPr lang="et-EE" altLang="et-EE" sz="4000" dirty="0">
                <a:latin typeface="Calibri" panose="020F0502020204030204" pitchFamily="34" charset="0"/>
              </a:rPr>
              <a:t>Õpitud meetodite seletamine</a:t>
            </a:r>
          </a:p>
          <a:p>
            <a:pPr marL="1587" indent="0">
              <a:lnSpc>
                <a:spcPct val="97000"/>
              </a:lnSpc>
              <a:buNone/>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endParaRPr lang="et-EE" altLang="et-EE" sz="4000" dirty="0">
              <a:latin typeface="Calibri" panose="020F0502020204030204" pitchFamily="34" charset="0"/>
            </a:endParaRPr>
          </a:p>
          <a:p>
            <a:pPr indent="-325438">
              <a:lnSpc>
                <a:spcPct val="97000"/>
              </a:lnSpc>
              <a:buNone/>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endParaRPr lang="et-EE" altLang="et-EE" sz="3200" dirty="0"/>
          </a:p>
          <a:p>
            <a:pPr marL="458787" indent="-457200">
              <a:lnSpc>
                <a:spcPct val="97000"/>
              </a:lnSpc>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endParaRPr lang="en-GB" altLang="et-EE" sz="3200" dirty="0"/>
          </a:p>
        </p:txBody>
      </p:sp>
    </p:spTree>
    <p:extLst>
      <p:ext uri="{BB962C8B-B14F-4D97-AF65-F5344CB8AC3E}">
        <p14:creationId xmlns:p14="http://schemas.microsoft.com/office/powerpoint/2010/main" val="588679617"/>
      </p:ext>
    </p:extLst>
  </p:cSld>
  <p:clrMapOvr>
    <a:masterClrMapping/>
  </p:clrMapOvr>
  <p:transition>
    <p:wipe dir="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Text Box 1"/>
          <p:cNvSpPr txBox="1">
            <a:spLocks noChangeArrowheads="1"/>
          </p:cNvSpPr>
          <p:nvPr/>
        </p:nvSpPr>
        <p:spPr bwMode="auto">
          <a:xfrm>
            <a:off x="2286000" y="0"/>
            <a:ext cx="7772400" cy="838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nchor="ctr"/>
          <a:lstStyle>
            <a:lvl1pPr>
              <a:lnSpc>
                <a:spcPct val="89000"/>
              </a:lnSpc>
              <a:spcBef>
                <a:spcPts val="450"/>
              </a:spcBef>
              <a:buClr>
                <a:srgbClr val="CC0000"/>
              </a:buClr>
              <a:buSzPct val="100000"/>
              <a:buFont typeface="Wingdings" panose="05000000000000000000" pitchFamily="2" charset="2"/>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Bitstream Vera Sans" charset="0"/>
                <a:cs typeface="msgothic" charset="0"/>
              </a:defRPr>
            </a:lvl1pPr>
            <a:lvl2pPr marL="742950" indent="-285750">
              <a:lnSpc>
                <a:spcPct val="89000"/>
              </a:lnSpc>
              <a:spcBef>
                <a:spcPts val="400"/>
              </a:spcBef>
              <a:buClr>
                <a:srgbClr val="CC0000"/>
              </a:buClr>
              <a:buSzPct val="100000"/>
              <a:buFont typeface="Wingdings" panose="05000000000000000000" pitchFamily="2" charset="2"/>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Bitstream Vera Sans" charset="0"/>
                <a:cs typeface="msgothic" charset="0"/>
              </a:defRPr>
            </a:lvl2pPr>
            <a:lvl3pPr marL="1143000" indent="-228600">
              <a:lnSpc>
                <a:spcPct val="89000"/>
              </a:lnSpc>
              <a:spcBef>
                <a:spcPts val="400"/>
              </a:spcBef>
              <a:buClr>
                <a:srgbClr val="CC0000"/>
              </a:buClr>
              <a:buSzPct val="100000"/>
              <a:buFont typeface="Wingdings" panose="05000000000000000000" pitchFamily="2" charset="2"/>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Bitstream Vera Sans" charset="0"/>
                <a:cs typeface="msgothic" charset="0"/>
              </a:defRPr>
            </a:lvl3pPr>
            <a:lvl4pPr marL="1600200" indent="-228600">
              <a:lnSpc>
                <a:spcPct val="89000"/>
              </a:lnSpc>
              <a:spcBef>
                <a:spcPts val="400"/>
              </a:spcBef>
              <a:buClr>
                <a:srgbClr val="CC0000"/>
              </a:buClr>
              <a:buSzPct val="100000"/>
              <a:buFont typeface="Wingdings" panose="05000000000000000000" pitchFamily="2" charset="2"/>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Bitstream Vera Sans" charset="0"/>
                <a:cs typeface="msgothic" charset="0"/>
              </a:defRPr>
            </a:lvl4pPr>
            <a:lvl5pPr marL="2057400" indent="-228600">
              <a:lnSpc>
                <a:spcPct val="89000"/>
              </a:lnSpc>
              <a:spcBef>
                <a:spcPts val="400"/>
              </a:spcBef>
              <a:buClr>
                <a:srgbClr val="CC0000"/>
              </a:buClr>
              <a:buSzPct val="100000"/>
              <a:buFont typeface="Wingdings" panose="05000000000000000000" pitchFamily="2" charset="2"/>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Bitstream Vera Sans" charset="0"/>
                <a:cs typeface="msgothic" charset="0"/>
              </a:defRPr>
            </a:lvl5pPr>
            <a:lvl6pPr marL="2514600" indent="-228600" defTabSz="457200" eaLnBrk="0" fontAlgn="base" hangingPunct="0">
              <a:lnSpc>
                <a:spcPct val="89000"/>
              </a:lnSpc>
              <a:spcBef>
                <a:spcPts val="400"/>
              </a:spcBef>
              <a:spcAft>
                <a:spcPct val="0"/>
              </a:spcAft>
              <a:buClr>
                <a:srgbClr val="CC0000"/>
              </a:buClr>
              <a:buSzPct val="100000"/>
              <a:buFont typeface="Wingdings" panose="05000000000000000000" pitchFamily="2" charset="2"/>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Bitstream Vera Sans" charset="0"/>
                <a:cs typeface="msgothic" charset="0"/>
              </a:defRPr>
            </a:lvl6pPr>
            <a:lvl7pPr marL="2971800" indent="-228600" defTabSz="457200" eaLnBrk="0" fontAlgn="base" hangingPunct="0">
              <a:lnSpc>
                <a:spcPct val="89000"/>
              </a:lnSpc>
              <a:spcBef>
                <a:spcPts val="400"/>
              </a:spcBef>
              <a:spcAft>
                <a:spcPct val="0"/>
              </a:spcAft>
              <a:buClr>
                <a:srgbClr val="CC0000"/>
              </a:buClr>
              <a:buSzPct val="100000"/>
              <a:buFont typeface="Wingdings" panose="05000000000000000000" pitchFamily="2" charset="2"/>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Bitstream Vera Sans" charset="0"/>
                <a:cs typeface="msgothic" charset="0"/>
              </a:defRPr>
            </a:lvl7pPr>
            <a:lvl8pPr marL="3429000" indent="-228600" defTabSz="457200" eaLnBrk="0" fontAlgn="base" hangingPunct="0">
              <a:lnSpc>
                <a:spcPct val="89000"/>
              </a:lnSpc>
              <a:spcBef>
                <a:spcPts val="400"/>
              </a:spcBef>
              <a:spcAft>
                <a:spcPct val="0"/>
              </a:spcAft>
              <a:buClr>
                <a:srgbClr val="CC0000"/>
              </a:buClr>
              <a:buSzPct val="100000"/>
              <a:buFont typeface="Wingdings" panose="05000000000000000000" pitchFamily="2" charset="2"/>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Bitstream Vera Sans" charset="0"/>
                <a:cs typeface="msgothic" charset="0"/>
              </a:defRPr>
            </a:lvl8pPr>
            <a:lvl9pPr marL="3886200" indent="-228600" defTabSz="457200" eaLnBrk="0" fontAlgn="base" hangingPunct="0">
              <a:lnSpc>
                <a:spcPct val="89000"/>
              </a:lnSpc>
              <a:spcBef>
                <a:spcPts val="400"/>
              </a:spcBef>
              <a:spcAft>
                <a:spcPct val="0"/>
              </a:spcAft>
              <a:buClr>
                <a:srgbClr val="CC0000"/>
              </a:buClr>
              <a:buSzPct val="100000"/>
              <a:buFont typeface="Wingdings" panose="05000000000000000000" pitchFamily="2" charset="2"/>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Bitstream Vera Sans" charset="0"/>
                <a:cs typeface="msgothic" charset="0"/>
              </a:defRPr>
            </a:lvl9pPr>
          </a:lstStyle>
          <a:p>
            <a:pPr>
              <a:lnSpc>
                <a:spcPct val="97000"/>
              </a:lnSpc>
              <a:spcBef>
                <a:spcPct val="0"/>
              </a:spcBef>
              <a:buClrTx/>
              <a:buSzTx/>
              <a:buFontTx/>
              <a:buNone/>
            </a:pPr>
            <a:r>
              <a:rPr lang="et-EE" altLang="et-EE" sz="2400" b="1">
                <a:solidFill>
                  <a:srgbClr val="000099"/>
                </a:solidFill>
              </a:rPr>
              <a:t> </a:t>
            </a:r>
          </a:p>
        </p:txBody>
      </p:sp>
      <p:sp>
        <p:nvSpPr>
          <p:cNvPr id="123907" name="Text Box 2"/>
          <p:cNvSpPr txBox="1">
            <a:spLocks noChangeArrowheads="1"/>
          </p:cNvSpPr>
          <p:nvPr/>
        </p:nvSpPr>
        <p:spPr bwMode="auto">
          <a:xfrm>
            <a:off x="2362200" y="990600"/>
            <a:ext cx="7848600" cy="60658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marL="342900" indent="-339725">
              <a:lnSpc>
                <a:spcPct val="89000"/>
              </a:lnSpc>
              <a:spcBef>
                <a:spcPts val="450"/>
              </a:spcBef>
              <a:buClr>
                <a:srgbClr val="CC0000"/>
              </a:buClr>
              <a:buSzPct val="100000"/>
              <a:buFont typeface="Wingdings" panose="05000000000000000000" pitchFamily="2" charset="2"/>
              <a:buChar cha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2000">
                <a:solidFill>
                  <a:srgbClr val="000000"/>
                </a:solidFill>
                <a:latin typeface="Bitstream Vera Sans" charset="0"/>
                <a:cs typeface="msgothic" charset="0"/>
              </a:defRPr>
            </a:lvl1pPr>
            <a:lvl2pPr indent="-282575">
              <a:lnSpc>
                <a:spcPct val="89000"/>
              </a:lnSpc>
              <a:spcBef>
                <a:spcPts val="400"/>
              </a:spcBef>
              <a:buClr>
                <a:srgbClr val="CC0000"/>
              </a:buClr>
              <a:buSzPct val="100000"/>
              <a:buFont typeface="Wingdings" panose="05000000000000000000" pitchFamily="2" charset="2"/>
              <a:buChar cha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2000">
                <a:solidFill>
                  <a:srgbClr val="000000"/>
                </a:solidFill>
                <a:latin typeface="Bitstream Vera Sans" charset="0"/>
                <a:cs typeface="msgothic" charset="0"/>
              </a:defRPr>
            </a:lvl2pPr>
            <a:lvl3pPr marL="1143000" indent="-228600">
              <a:lnSpc>
                <a:spcPct val="89000"/>
              </a:lnSpc>
              <a:spcBef>
                <a:spcPts val="400"/>
              </a:spcBef>
              <a:buClr>
                <a:srgbClr val="CC0000"/>
              </a:buClr>
              <a:buSzPct val="100000"/>
              <a:buFont typeface="Wingdings" panose="05000000000000000000" pitchFamily="2" charset="2"/>
              <a:buChar cha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2000">
                <a:solidFill>
                  <a:srgbClr val="000000"/>
                </a:solidFill>
                <a:latin typeface="Bitstream Vera Sans" charset="0"/>
                <a:cs typeface="msgothic" charset="0"/>
              </a:defRPr>
            </a:lvl3pPr>
            <a:lvl4pPr marL="1600200" indent="-228600">
              <a:lnSpc>
                <a:spcPct val="89000"/>
              </a:lnSpc>
              <a:spcBef>
                <a:spcPts val="400"/>
              </a:spcBef>
              <a:buClr>
                <a:srgbClr val="CC0000"/>
              </a:buClr>
              <a:buSzPct val="100000"/>
              <a:buFont typeface="Wingdings" panose="05000000000000000000" pitchFamily="2" charset="2"/>
              <a:buChar cha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2000">
                <a:solidFill>
                  <a:srgbClr val="000000"/>
                </a:solidFill>
                <a:latin typeface="Bitstream Vera Sans" charset="0"/>
                <a:cs typeface="msgothic" charset="0"/>
              </a:defRPr>
            </a:lvl4pPr>
            <a:lvl5pPr marL="2057400" indent="-228600">
              <a:lnSpc>
                <a:spcPct val="89000"/>
              </a:lnSpc>
              <a:spcBef>
                <a:spcPts val="400"/>
              </a:spcBef>
              <a:buClr>
                <a:srgbClr val="CC0000"/>
              </a:buClr>
              <a:buSzPct val="100000"/>
              <a:buFont typeface="Wingdings" panose="05000000000000000000" pitchFamily="2" charset="2"/>
              <a:buChar cha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2000">
                <a:solidFill>
                  <a:srgbClr val="000000"/>
                </a:solidFill>
                <a:latin typeface="Bitstream Vera Sans" charset="0"/>
                <a:cs typeface="msgothic" charset="0"/>
              </a:defRPr>
            </a:lvl5pPr>
            <a:lvl6pPr marL="2514600" indent="-228600" defTabSz="457200" eaLnBrk="0" fontAlgn="base" hangingPunct="0">
              <a:lnSpc>
                <a:spcPct val="89000"/>
              </a:lnSpc>
              <a:spcBef>
                <a:spcPts val="400"/>
              </a:spcBef>
              <a:spcAft>
                <a:spcPct val="0"/>
              </a:spcAft>
              <a:buClr>
                <a:srgbClr val="CC0000"/>
              </a:buClr>
              <a:buSzPct val="100000"/>
              <a:buFont typeface="Wingdings" panose="05000000000000000000" pitchFamily="2" charset="2"/>
              <a:buChar cha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2000">
                <a:solidFill>
                  <a:srgbClr val="000000"/>
                </a:solidFill>
                <a:latin typeface="Bitstream Vera Sans" charset="0"/>
                <a:cs typeface="msgothic" charset="0"/>
              </a:defRPr>
            </a:lvl6pPr>
            <a:lvl7pPr marL="2971800" indent="-228600" defTabSz="457200" eaLnBrk="0" fontAlgn="base" hangingPunct="0">
              <a:lnSpc>
                <a:spcPct val="89000"/>
              </a:lnSpc>
              <a:spcBef>
                <a:spcPts val="400"/>
              </a:spcBef>
              <a:spcAft>
                <a:spcPct val="0"/>
              </a:spcAft>
              <a:buClr>
                <a:srgbClr val="CC0000"/>
              </a:buClr>
              <a:buSzPct val="100000"/>
              <a:buFont typeface="Wingdings" panose="05000000000000000000" pitchFamily="2" charset="2"/>
              <a:buChar cha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2000">
                <a:solidFill>
                  <a:srgbClr val="000000"/>
                </a:solidFill>
                <a:latin typeface="Bitstream Vera Sans" charset="0"/>
                <a:cs typeface="msgothic" charset="0"/>
              </a:defRPr>
            </a:lvl7pPr>
            <a:lvl8pPr marL="3429000" indent="-228600" defTabSz="457200" eaLnBrk="0" fontAlgn="base" hangingPunct="0">
              <a:lnSpc>
                <a:spcPct val="89000"/>
              </a:lnSpc>
              <a:spcBef>
                <a:spcPts val="400"/>
              </a:spcBef>
              <a:spcAft>
                <a:spcPct val="0"/>
              </a:spcAft>
              <a:buClr>
                <a:srgbClr val="CC0000"/>
              </a:buClr>
              <a:buSzPct val="100000"/>
              <a:buFont typeface="Wingdings" panose="05000000000000000000" pitchFamily="2" charset="2"/>
              <a:buChar cha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2000">
                <a:solidFill>
                  <a:srgbClr val="000000"/>
                </a:solidFill>
                <a:latin typeface="Bitstream Vera Sans" charset="0"/>
                <a:cs typeface="msgothic" charset="0"/>
              </a:defRPr>
            </a:lvl8pPr>
            <a:lvl9pPr marL="3886200" indent="-228600" defTabSz="457200" eaLnBrk="0" fontAlgn="base" hangingPunct="0">
              <a:lnSpc>
                <a:spcPct val="89000"/>
              </a:lnSpc>
              <a:spcBef>
                <a:spcPts val="400"/>
              </a:spcBef>
              <a:spcAft>
                <a:spcPct val="0"/>
              </a:spcAft>
              <a:buClr>
                <a:srgbClr val="CC0000"/>
              </a:buClr>
              <a:buSzPct val="100000"/>
              <a:buFont typeface="Wingdings" panose="05000000000000000000" pitchFamily="2" charset="2"/>
              <a:buChar cha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2000">
                <a:solidFill>
                  <a:srgbClr val="000000"/>
                </a:solidFill>
                <a:latin typeface="Bitstream Vera Sans" charset="0"/>
                <a:cs typeface="msgothic" charset="0"/>
              </a:defRPr>
            </a:lvl9pPr>
          </a:lstStyle>
          <a:p>
            <a:pPr>
              <a:lnSpc>
                <a:spcPct val="97000"/>
              </a:lnSpc>
              <a:buClrTx/>
              <a:buSzTx/>
              <a:buFontTx/>
              <a:buNone/>
            </a:pPr>
            <a:r>
              <a:rPr lang="et-EE" altLang="et-EE" sz="2400" b="1" dirty="0"/>
              <a:t>     </a:t>
            </a:r>
            <a:r>
              <a:rPr lang="et-EE" altLang="et-EE" sz="2400" dirty="0"/>
              <a:t>Wolfram alpha online: 2009</a:t>
            </a:r>
          </a:p>
          <a:p>
            <a:pPr lvl="1">
              <a:lnSpc>
                <a:spcPct val="97000"/>
              </a:lnSpc>
              <a:buClrTx/>
              <a:buSzTx/>
              <a:buFontTx/>
              <a:buNone/>
            </a:pPr>
            <a:endParaRPr lang="et-EE" altLang="et-EE" sz="1600" dirty="0">
              <a:solidFill>
                <a:srgbClr val="FF0000"/>
              </a:solidFill>
            </a:endParaRPr>
          </a:p>
          <a:p>
            <a:pPr lvl="1">
              <a:lnSpc>
                <a:spcPct val="97000"/>
              </a:lnSpc>
              <a:buClrTx/>
              <a:buSzTx/>
              <a:buFontTx/>
              <a:buNone/>
            </a:pPr>
            <a:endParaRPr lang="et-EE" altLang="et-EE" sz="1600" dirty="0">
              <a:solidFill>
                <a:srgbClr val="FF0000"/>
              </a:solidFill>
            </a:endParaRPr>
          </a:p>
          <a:p>
            <a:pPr lvl="1">
              <a:lnSpc>
                <a:spcPct val="97000"/>
              </a:lnSpc>
              <a:buClrTx/>
              <a:buSzTx/>
              <a:buFontTx/>
              <a:buNone/>
            </a:pPr>
            <a:endParaRPr lang="et-EE" altLang="et-EE" sz="1600" dirty="0">
              <a:solidFill>
                <a:srgbClr val="FF0000"/>
              </a:solidFill>
            </a:endParaRPr>
          </a:p>
          <a:p>
            <a:pPr lvl="1">
              <a:lnSpc>
                <a:spcPct val="97000"/>
              </a:lnSpc>
              <a:buClrTx/>
              <a:buSzTx/>
              <a:buFontTx/>
              <a:buNone/>
            </a:pPr>
            <a:endParaRPr lang="et-EE" altLang="et-EE" sz="1600" dirty="0">
              <a:solidFill>
                <a:srgbClr val="FF0000"/>
              </a:solidFill>
            </a:endParaRPr>
          </a:p>
          <a:p>
            <a:pPr lvl="1">
              <a:lnSpc>
                <a:spcPct val="97000"/>
              </a:lnSpc>
              <a:buClrTx/>
              <a:buSzTx/>
              <a:buFontTx/>
              <a:buNone/>
            </a:pPr>
            <a:endParaRPr lang="et-EE" altLang="et-EE" sz="1600" dirty="0">
              <a:solidFill>
                <a:srgbClr val="FF0000"/>
              </a:solidFill>
            </a:endParaRPr>
          </a:p>
          <a:p>
            <a:pPr lvl="1">
              <a:lnSpc>
                <a:spcPct val="97000"/>
              </a:lnSpc>
              <a:buClrTx/>
              <a:buSzTx/>
              <a:buFontTx/>
              <a:buNone/>
            </a:pPr>
            <a:endParaRPr lang="et-EE" altLang="et-EE" sz="1600" dirty="0">
              <a:solidFill>
                <a:srgbClr val="FF0000"/>
              </a:solidFill>
            </a:endParaRPr>
          </a:p>
          <a:p>
            <a:pPr lvl="1">
              <a:lnSpc>
                <a:spcPct val="97000"/>
              </a:lnSpc>
              <a:buClrTx/>
              <a:buSzTx/>
              <a:buFontTx/>
              <a:buNone/>
            </a:pPr>
            <a:endParaRPr lang="et-EE" altLang="et-EE" sz="1600" dirty="0"/>
          </a:p>
          <a:p>
            <a:pPr lvl="1">
              <a:lnSpc>
                <a:spcPct val="97000"/>
              </a:lnSpc>
              <a:buClrTx/>
              <a:buSzTx/>
              <a:buFontTx/>
              <a:buNone/>
            </a:pPr>
            <a:endParaRPr lang="et-EE" altLang="et-EE" sz="3200" dirty="0"/>
          </a:p>
          <a:p>
            <a:pPr>
              <a:lnSpc>
                <a:spcPct val="97000"/>
              </a:lnSpc>
              <a:buClrTx/>
              <a:buSzTx/>
              <a:buFontTx/>
              <a:buNone/>
            </a:pPr>
            <a:endParaRPr lang="et-EE" altLang="et-EE" sz="3200" b="1" dirty="0"/>
          </a:p>
          <a:p>
            <a:pPr>
              <a:lnSpc>
                <a:spcPct val="97000"/>
              </a:lnSpc>
              <a:buClrTx/>
              <a:buSzTx/>
              <a:buFontTx/>
              <a:buNone/>
            </a:pPr>
            <a:endParaRPr lang="et-EE" altLang="et-EE" sz="3200" b="1" dirty="0"/>
          </a:p>
          <a:p>
            <a:pPr>
              <a:lnSpc>
                <a:spcPct val="97000"/>
              </a:lnSpc>
              <a:buClrTx/>
              <a:buSzTx/>
              <a:buFontTx/>
              <a:buNone/>
            </a:pPr>
            <a:endParaRPr lang="et-EE" altLang="et-EE" sz="3200" b="1" dirty="0"/>
          </a:p>
          <a:p>
            <a:pPr>
              <a:lnSpc>
                <a:spcPct val="97000"/>
              </a:lnSpc>
              <a:buClrTx/>
              <a:buSzTx/>
              <a:buFontTx/>
              <a:buNone/>
            </a:pPr>
            <a:endParaRPr lang="et-EE" altLang="et-EE" sz="3200" b="1" dirty="0"/>
          </a:p>
          <a:p>
            <a:pPr>
              <a:lnSpc>
                <a:spcPct val="97000"/>
              </a:lnSpc>
              <a:buClrTx/>
              <a:buSzTx/>
              <a:buFontTx/>
              <a:buNone/>
            </a:pPr>
            <a:endParaRPr lang="et-EE" altLang="et-EE" sz="3200" b="1" dirty="0"/>
          </a:p>
          <a:p>
            <a:pPr>
              <a:lnSpc>
                <a:spcPct val="97000"/>
              </a:lnSpc>
              <a:buClrTx/>
              <a:buSzTx/>
              <a:buFontTx/>
              <a:buNone/>
            </a:pPr>
            <a:r>
              <a:rPr lang="et-EE" altLang="et-EE" sz="3200" b="1" dirty="0"/>
              <a:t>	</a:t>
            </a:r>
          </a:p>
        </p:txBody>
      </p:sp>
      <p:pic>
        <p:nvPicPr>
          <p:cNvPr id="12390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01821" y="1916112"/>
            <a:ext cx="5675444" cy="385902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425012585"/>
      </p:ext>
    </p:extLst>
  </p:cSld>
  <p:clrMapOvr>
    <a:masterClrMapping/>
  </p:clrMapOvr>
  <p:transition>
    <p:wipe dir="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1"/>
          <p:cNvSpPr>
            <a:spLocks noGrp="1" noChangeArrowheads="1"/>
          </p:cNvSpPr>
          <p:nvPr>
            <p:ph type="title"/>
          </p:nvPr>
        </p:nvSpPr>
        <p:spPr>
          <a:xfrm>
            <a:off x="2286000" y="0"/>
            <a:ext cx="7772400" cy="838200"/>
          </a:xfrm>
        </p:spPr>
        <p:txBody>
          <a:bodyPr/>
          <a:lstStyle/>
          <a:p>
            <a:pPr>
              <a:lnSpc>
                <a:spcPct val="97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altLang="et-EE" smtClean="0"/>
              <a:t> </a:t>
            </a:r>
          </a:p>
        </p:txBody>
      </p:sp>
      <p:sp>
        <p:nvSpPr>
          <p:cNvPr id="125955" name="TextBox 4"/>
          <p:cNvSpPr txBox="1">
            <a:spLocks noChangeArrowheads="1"/>
          </p:cNvSpPr>
          <p:nvPr/>
        </p:nvSpPr>
        <p:spPr bwMode="auto">
          <a:xfrm>
            <a:off x="3484564" y="5299075"/>
            <a:ext cx="5375275"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89000"/>
              </a:lnSpc>
              <a:spcBef>
                <a:spcPts val="450"/>
              </a:spcBef>
              <a:buClr>
                <a:srgbClr val="CC0000"/>
              </a:buClr>
              <a:buSzPct val="100000"/>
              <a:buFont typeface="Wingdings" panose="05000000000000000000" pitchFamily="2" charset="2"/>
              <a:buChar char=""/>
              <a:defRPr sz="2000">
                <a:solidFill>
                  <a:srgbClr val="000000"/>
                </a:solidFill>
                <a:latin typeface="Bitstream Vera Sans" charset="0"/>
                <a:cs typeface="msgothic" charset="0"/>
              </a:defRPr>
            </a:lvl1pPr>
            <a:lvl2pPr marL="742950" indent="-285750">
              <a:lnSpc>
                <a:spcPct val="89000"/>
              </a:lnSpc>
              <a:spcBef>
                <a:spcPts val="400"/>
              </a:spcBef>
              <a:buClr>
                <a:srgbClr val="CC0000"/>
              </a:buClr>
              <a:buSzPct val="100000"/>
              <a:buFont typeface="Wingdings" panose="05000000000000000000" pitchFamily="2" charset="2"/>
              <a:buChar char=""/>
              <a:defRPr sz="2000">
                <a:solidFill>
                  <a:srgbClr val="000000"/>
                </a:solidFill>
                <a:latin typeface="Bitstream Vera Sans" charset="0"/>
                <a:cs typeface="msgothic" charset="0"/>
              </a:defRPr>
            </a:lvl2pPr>
            <a:lvl3pPr marL="1143000" indent="-228600">
              <a:lnSpc>
                <a:spcPct val="89000"/>
              </a:lnSpc>
              <a:spcBef>
                <a:spcPts val="400"/>
              </a:spcBef>
              <a:buClr>
                <a:srgbClr val="CC0000"/>
              </a:buClr>
              <a:buSzPct val="100000"/>
              <a:buFont typeface="Wingdings" panose="05000000000000000000" pitchFamily="2" charset="2"/>
              <a:buChar char=""/>
              <a:defRPr sz="2000">
                <a:solidFill>
                  <a:srgbClr val="000000"/>
                </a:solidFill>
                <a:latin typeface="Bitstream Vera Sans" charset="0"/>
                <a:cs typeface="msgothic" charset="0"/>
              </a:defRPr>
            </a:lvl3pPr>
            <a:lvl4pPr marL="1600200" indent="-228600">
              <a:lnSpc>
                <a:spcPct val="89000"/>
              </a:lnSpc>
              <a:spcBef>
                <a:spcPts val="400"/>
              </a:spcBef>
              <a:buClr>
                <a:srgbClr val="CC0000"/>
              </a:buClr>
              <a:buSzPct val="100000"/>
              <a:buFont typeface="Wingdings" panose="05000000000000000000" pitchFamily="2" charset="2"/>
              <a:buChar char=""/>
              <a:defRPr sz="2000">
                <a:solidFill>
                  <a:srgbClr val="000000"/>
                </a:solidFill>
                <a:latin typeface="Bitstream Vera Sans" charset="0"/>
                <a:cs typeface="msgothic" charset="0"/>
              </a:defRPr>
            </a:lvl4pPr>
            <a:lvl5pPr marL="2057400" indent="-228600">
              <a:lnSpc>
                <a:spcPct val="89000"/>
              </a:lnSpc>
              <a:spcBef>
                <a:spcPts val="400"/>
              </a:spcBef>
              <a:buClr>
                <a:srgbClr val="CC0000"/>
              </a:buClr>
              <a:buSzPct val="100000"/>
              <a:buFont typeface="Wingdings" panose="05000000000000000000" pitchFamily="2" charset="2"/>
              <a:buChar char=""/>
              <a:defRPr sz="2000">
                <a:solidFill>
                  <a:srgbClr val="000000"/>
                </a:solidFill>
                <a:latin typeface="Bitstream Vera Sans" charset="0"/>
                <a:cs typeface="msgothic" charset="0"/>
              </a:defRPr>
            </a:lvl5pPr>
            <a:lvl6pPr marL="2514600" indent="-228600" defTabSz="457200" eaLnBrk="0" fontAlgn="base" hangingPunct="0">
              <a:lnSpc>
                <a:spcPct val="89000"/>
              </a:lnSpc>
              <a:spcBef>
                <a:spcPts val="400"/>
              </a:spcBef>
              <a:spcAft>
                <a:spcPct val="0"/>
              </a:spcAft>
              <a:buClr>
                <a:srgbClr val="CC0000"/>
              </a:buClr>
              <a:buSzPct val="100000"/>
              <a:buFont typeface="Wingdings" panose="05000000000000000000" pitchFamily="2" charset="2"/>
              <a:buChar char=""/>
              <a:defRPr sz="2000">
                <a:solidFill>
                  <a:srgbClr val="000000"/>
                </a:solidFill>
                <a:latin typeface="Bitstream Vera Sans" charset="0"/>
                <a:cs typeface="msgothic" charset="0"/>
              </a:defRPr>
            </a:lvl6pPr>
            <a:lvl7pPr marL="2971800" indent="-228600" defTabSz="457200" eaLnBrk="0" fontAlgn="base" hangingPunct="0">
              <a:lnSpc>
                <a:spcPct val="89000"/>
              </a:lnSpc>
              <a:spcBef>
                <a:spcPts val="400"/>
              </a:spcBef>
              <a:spcAft>
                <a:spcPct val="0"/>
              </a:spcAft>
              <a:buClr>
                <a:srgbClr val="CC0000"/>
              </a:buClr>
              <a:buSzPct val="100000"/>
              <a:buFont typeface="Wingdings" panose="05000000000000000000" pitchFamily="2" charset="2"/>
              <a:buChar char=""/>
              <a:defRPr sz="2000">
                <a:solidFill>
                  <a:srgbClr val="000000"/>
                </a:solidFill>
                <a:latin typeface="Bitstream Vera Sans" charset="0"/>
                <a:cs typeface="msgothic" charset="0"/>
              </a:defRPr>
            </a:lvl7pPr>
            <a:lvl8pPr marL="3429000" indent="-228600" defTabSz="457200" eaLnBrk="0" fontAlgn="base" hangingPunct="0">
              <a:lnSpc>
                <a:spcPct val="89000"/>
              </a:lnSpc>
              <a:spcBef>
                <a:spcPts val="400"/>
              </a:spcBef>
              <a:spcAft>
                <a:spcPct val="0"/>
              </a:spcAft>
              <a:buClr>
                <a:srgbClr val="CC0000"/>
              </a:buClr>
              <a:buSzPct val="100000"/>
              <a:buFont typeface="Wingdings" panose="05000000000000000000" pitchFamily="2" charset="2"/>
              <a:buChar char=""/>
              <a:defRPr sz="2000">
                <a:solidFill>
                  <a:srgbClr val="000000"/>
                </a:solidFill>
                <a:latin typeface="Bitstream Vera Sans" charset="0"/>
                <a:cs typeface="msgothic" charset="0"/>
              </a:defRPr>
            </a:lvl8pPr>
            <a:lvl9pPr marL="3886200" indent="-228600" defTabSz="457200" eaLnBrk="0" fontAlgn="base" hangingPunct="0">
              <a:lnSpc>
                <a:spcPct val="89000"/>
              </a:lnSpc>
              <a:spcBef>
                <a:spcPts val="400"/>
              </a:spcBef>
              <a:spcAft>
                <a:spcPct val="0"/>
              </a:spcAft>
              <a:buClr>
                <a:srgbClr val="CC0000"/>
              </a:buClr>
              <a:buSzPct val="100000"/>
              <a:buFont typeface="Wingdings" panose="05000000000000000000" pitchFamily="2" charset="2"/>
              <a:buChar char=""/>
              <a:defRPr sz="2000">
                <a:solidFill>
                  <a:srgbClr val="000000"/>
                </a:solidFill>
                <a:latin typeface="Bitstream Vera Sans" charset="0"/>
                <a:cs typeface="msgothic" charset="0"/>
              </a:defRPr>
            </a:lvl9pPr>
          </a:lstStyle>
          <a:p>
            <a:pPr algn="ctr" eaLnBrk="1" hangingPunct="1">
              <a:lnSpc>
                <a:spcPct val="100000"/>
              </a:lnSpc>
              <a:spcBef>
                <a:spcPct val="0"/>
              </a:spcBef>
              <a:buClrTx/>
              <a:buSzTx/>
              <a:buFontTx/>
              <a:buNone/>
            </a:pPr>
            <a:r>
              <a:rPr lang="et-EE" altLang="et-EE" sz="2400">
                <a:solidFill>
                  <a:schemeClr val="tx1"/>
                </a:solidFill>
                <a:latin typeface="Calibri" panose="020F0502020204030204" pitchFamily="34" charset="0"/>
              </a:rPr>
              <a:t>2011</a:t>
            </a:r>
          </a:p>
          <a:p>
            <a:pPr algn="ctr" eaLnBrk="1" hangingPunct="1">
              <a:lnSpc>
                <a:spcPct val="100000"/>
              </a:lnSpc>
              <a:spcBef>
                <a:spcPct val="0"/>
              </a:spcBef>
              <a:buClrTx/>
              <a:buSzTx/>
              <a:buFontTx/>
              <a:buNone/>
            </a:pPr>
            <a:r>
              <a:rPr lang="et-EE" altLang="et-EE" sz="2400">
                <a:solidFill>
                  <a:schemeClr val="tx1"/>
                </a:solidFill>
                <a:latin typeface="Calibri" panose="020F0502020204030204" pitchFamily="34" charset="0"/>
              </a:rPr>
              <a:t>IBM Watson võidab Jeopardy mälumängu</a:t>
            </a:r>
          </a:p>
        </p:txBody>
      </p:sp>
      <p:pic>
        <p:nvPicPr>
          <p:cNvPr id="125956" name="Picture 4" descr="https://encrypted-tbn3.gstatic.com/images?q=tbn:ANd9GcTRxwzmFrG6c1moJaQ-WyR60DfHQsJmzmU48FuUGxM-qQKoot8I"/>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90914" y="1484313"/>
            <a:ext cx="5329237" cy="3168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10048362"/>
      </p:ext>
    </p:extLst>
  </p:cSld>
  <p:clrMapOvr>
    <a:masterClrMapping/>
  </p:clrMapOvr>
  <p:transition>
    <p:wipe dir="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Text Box 1"/>
          <p:cNvSpPr txBox="1">
            <a:spLocks noChangeArrowheads="1"/>
          </p:cNvSpPr>
          <p:nvPr/>
        </p:nvSpPr>
        <p:spPr bwMode="auto">
          <a:xfrm>
            <a:off x="2362200" y="-550863"/>
            <a:ext cx="7772400" cy="140652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nchor="ctr"/>
          <a:lstStyle>
            <a:lvl1pPr>
              <a:lnSpc>
                <a:spcPct val="89000"/>
              </a:lnSpc>
              <a:spcBef>
                <a:spcPts val="450"/>
              </a:spcBef>
              <a:buClr>
                <a:srgbClr val="CC0000"/>
              </a:buClr>
              <a:buSzPct val="100000"/>
              <a:buFont typeface="Wingdings" panose="05000000000000000000" pitchFamily="2" charset="2"/>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Bitstream Vera Sans" charset="0"/>
                <a:cs typeface="msgothic" charset="0"/>
              </a:defRPr>
            </a:lvl1pPr>
            <a:lvl2pPr marL="742950" indent="-285750">
              <a:lnSpc>
                <a:spcPct val="89000"/>
              </a:lnSpc>
              <a:spcBef>
                <a:spcPts val="400"/>
              </a:spcBef>
              <a:buClr>
                <a:srgbClr val="CC0000"/>
              </a:buClr>
              <a:buSzPct val="100000"/>
              <a:buFont typeface="Wingdings" panose="05000000000000000000" pitchFamily="2" charset="2"/>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Bitstream Vera Sans" charset="0"/>
                <a:cs typeface="msgothic" charset="0"/>
              </a:defRPr>
            </a:lvl2pPr>
            <a:lvl3pPr marL="1143000" indent="-228600">
              <a:lnSpc>
                <a:spcPct val="89000"/>
              </a:lnSpc>
              <a:spcBef>
                <a:spcPts val="400"/>
              </a:spcBef>
              <a:buClr>
                <a:srgbClr val="CC0000"/>
              </a:buClr>
              <a:buSzPct val="100000"/>
              <a:buFont typeface="Wingdings" panose="05000000000000000000" pitchFamily="2" charset="2"/>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Bitstream Vera Sans" charset="0"/>
                <a:cs typeface="msgothic" charset="0"/>
              </a:defRPr>
            </a:lvl3pPr>
            <a:lvl4pPr marL="1600200" indent="-228600">
              <a:lnSpc>
                <a:spcPct val="89000"/>
              </a:lnSpc>
              <a:spcBef>
                <a:spcPts val="400"/>
              </a:spcBef>
              <a:buClr>
                <a:srgbClr val="CC0000"/>
              </a:buClr>
              <a:buSzPct val="100000"/>
              <a:buFont typeface="Wingdings" panose="05000000000000000000" pitchFamily="2" charset="2"/>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Bitstream Vera Sans" charset="0"/>
                <a:cs typeface="msgothic" charset="0"/>
              </a:defRPr>
            </a:lvl4pPr>
            <a:lvl5pPr marL="2057400" indent="-228600">
              <a:lnSpc>
                <a:spcPct val="89000"/>
              </a:lnSpc>
              <a:spcBef>
                <a:spcPts val="400"/>
              </a:spcBef>
              <a:buClr>
                <a:srgbClr val="CC0000"/>
              </a:buClr>
              <a:buSzPct val="100000"/>
              <a:buFont typeface="Wingdings" panose="05000000000000000000" pitchFamily="2" charset="2"/>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Bitstream Vera Sans" charset="0"/>
                <a:cs typeface="msgothic" charset="0"/>
              </a:defRPr>
            </a:lvl5pPr>
            <a:lvl6pPr marL="2514600" indent="-228600" defTabSz="457200" eaLnBrk="0" fontAlgn="base" hangingPunct="0">
              <a:lnSpc>
                <a:spcPct val="89000"/>
              </a:lnSpc>
              <a:spcBef>
                <a:spcPts val="400"/>
              </a:spcBef>
              <a:spcAft>
                <a:spcPct val="0"/>
              </a:spcAft>
              <a:buClr>
                <a:srgbClr val="CC0000"/>
              </a:buClr>
              <a:buSzPct val="100000"/>
              <a:buFont typeface="Wingdings" panose="05000000000000000000" pitchFamily="2" charset="2"/>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Bitstream Vera Sans" charset="0"/>
                <a:cs typeface="msgothic" charset="0"/>
              </a:defRPr>
            </a:lvl6pPr>
            <a:lvl7pPr marL="2971800" indent="-228600" defTabSz="457200" eaLnBrk="0" fontAlgn="base" hangingPunct="0">
              <a:lnSpc>
                <a:spcPct val="89000"/>
              </a:lnSpc>
              <a:spcBef>
                <a:spcPts val="400"/>
              </a:spcBef>
              <a:spcAft>
                <a:spcPct val="0"/>
              </a:spcAft>
              <a:buClr>
                <a:srgbClr val="CC0000"/>
              </a:buClr>
              <a:buSzPct val="100000"/>
              <a:buFont typeface="Wingdings" panose="05000000000000000000" pitchFamily="2" charset="2"/>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Bitstream Vera Sans" charset="0"/>
                <a:cs typeface="msgothic" charset="0"/>
              </a:defRPr>
            </a:lvl7pPr>
            <a:lvl8pPr marL="3429000" indent="-228600" defTabSz="457200" eaLnBrk="0" fontAlgn="base" hangingPunct="0">
              <a:lnSpc>
                <a:spcPct val="89000"/>
              </a:lnSpc>
              <a:spcBef>
                <a:spcPts val="400"/>
              </a:spcBef>
              <a:spcAft>
                <a:spcPct val="0"/>
              </a:spcAft>
              <a:buClr>
                <a:srgbClr val="CC0000"/>
              </a:buClr>
              <a:buSzPct val="100000"/>
              <a:buFont typeface="Wingdings" panose="05000000000000000000" pitchFamily="2" charset="2"/>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Bitstream Vera Sans" charset="0"/>
                <a:cs typeface="msgothic" charset="0"/>
              </a:defRPr>
            </a:lvl8pPr>
            <a:lvl9pPr marL="3886200" indent="-228600" defTabSz="457200" eaLnBrk="0" fontAlgn="base" hangingPunct="0">
              <a:lnSpc>
                <a:spcPct val="89000"/>
              </a:lnSpc>
              <a:spcBef>
                <a:spcPts val="400"/>
              </a:spcBef>
              <a:spcAft>
                <a:spcPct val="0"/>
              </a:spcAft>
              <a:buClr>
                <a:srgbClr val="CC0000"/>
              </a:buClr>
              <a:buSzPct val="100000"/>
              <a:buFont typeface="Wingdings" panose="05000000000000000000" pitchFamily="2" charset="2"/>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Bitstream Vera Sans" charset="0"/>
                <a:cs typeface="msgothic" charset="0"/>
              </a:defRPr>
            </a:lvl9pPr>
          </a:lstStyle>
          <a:p>
            <a:pPr>
              <a:lnSpc>
                <a:spcPct val="97000"/>
              </a:lnSpc>
              <a:spcBef>
                <a:spcPct val="0"/>
              </a:spcBef>
              <a:buClrTx/>
              <a:buSzTx/>
              <a:buFontTx/>
              <a:buNone/>
            </a:pPr>
            <a:r>
              <a:rPr lang="et-EE" altLang="et-EE" sz="2400" b="1" dirty="0">
                <a:solidFill>
                  <a:srgbClr val="000099"/>
                </a:solidFill>
              </a:rPr>
              <a:t/>
            </a:r>
            <a:br>
              <a:rPr lang="et-EE" altLang="et-EE" sz="2400" b="1" dirty="0">
                <a:solidFill>
                  <a:srgbClr val="000099"/>
                </a:solidFill>
              </a:rPr>
            </a:br>
            <a:r>
              <a:rPr lang="et-EE" altLang="et-EE" sz="2400" b="1" dirty="0">
                <a:solidFill>
                  <a:srgbClr val="000099"/>
                </a:solidFill>
              </a:rPr>
              <a:t/>
            </a:r>
            <a:br>
              <a:rPr lang="et-EE" altLang="et-EE" sz="2400" b="1" dirty="0">
                <a:solidFill>
                  <a:srgbClr val="000099"/>
                </a:solidFill>
              </a:rPr>
            </a:br>
            <a:r>
              <a:rPr lang="et-EE" altLang="et-EE" sz="2400" b="1" dirty="0">
                <a:solidFill>
                  <a:schemeClr val="tx1"/>
                </a:solidFill>
              </a:rPr>
              <a:t>Robootika</a:t>
            </a:r>
            <a:r>
              <a:rPr lang="et-EE" altLang="et-EE" sz="1600" b="1" dirty="0">
                <a:solidFill>
                  <a:schemeClr val="tx1"/>
                </a:solidFill>
              </a:rPr>
              <a:t/>
            </a:r>
            <a:br>
              <a:rPr lang="et-EE" altLang="et-EE" sz="1600" b="1" dirty="0">
                <a:solidFill>
                  <a:schemeClr val="tx1"/>
                </a:solidFill>
              </a:rPr>
            </a:br>
            <a:endParaRPr lang="et-EE" altLang="et-EE" sz="1600" b="1" dirty="0">
              <a:solidFill>
                <a:schemeClr val="tx1"/>
              </a:solidFill>
            </a:endParaRPr>
          </a:p>
        </p:txBody>
      </p:sp>
      <p:sp>
        <p:nvSpPr>
          <p:cNvPr id="130051" name="Text Box 2"/>
          <p:cNvSpPr txBox="1">
            <a:spLocks noChangeArrowheads="1"/>
          </p:cNvSpPr>
          <p:nvPr/>
        </p:nvSpPr>
        <p:spPr bwMode="auto">
          <a:xfrm>
            <a:off x="2362200" y="762000"/>
            <a:ext cx="7848600" cy="57927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marL="228600" indent="-228600">
              <a:lnSpc>
                <a:spcPct val="89000"/>
              </a:lnSpc>
              <a:spcBef>
                <a:spcPts val="450"/>
              </a:spcBef>
              <a:buClr>
                <a:srgbClr val="CC0000"/>
              </a:buClr>
              <a:buSzPct val="100000"/>
              <a:buFont typeface="Wingdings" panose="05000000000000000000" pitchFamily="2" charset="2"/>
              <a:buChar cha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2000">
                <a:solidFill>
                  <a:srgbClr val="000000"/>
                </a:solidFill>
                <a:latin typeface="Bitstream Vera Sans" charset="0"/>
                <a:cs typeface="msgothic" charset="0"/>
              </a:defRPr>
            </a:lvl1pPr>
            <a:lvl2pPr marL="504825" indent="-163513">
              <a:lnSpc>
                <a:spcPct val="89000"/>
              </a:lnSpc>
              <a:spcBef>
                <a:spcPts val="400"/>
              </a:spcBef>
              <a:buClr>
                <a:srgbClr val="CC0000"/>
              </a:buClr>
              <a:buSzPct val="100000"/>
              <a:buFont typeface="Wingdings" panose="05000000000000000000" pitchFamily="2" charset="2"/>
              <a:buChar cha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2000">
                <a:solidFill>
                  <a:srgbClr val="000000"/>
                </a:solidFill>
                <a:latin typeface="Bitstream Vera Sans" charset="0"/>
                <a:cs typeface="msgothic" charset="0"/>
              </a:defRPr>
            </a:lvl2pPr>
            <a:lvl3pPr marL="1143000" indent="-228600">
              <a:lnSpc>
                <a:spcPct val="89000"/>
              </a:lnSpc>
              <a:spcBef>
                <a:spcPts val="400"/>
              </a:spcBef>
              <a:buClr>
                <a:srgbClr val="CC0000"/>
              </a:buClr>
              <a:buSzPct val="100000"/>
              <a:buFont typeface="Wingdings" panose="05000000000000000000" pitchFamily="2" charset="2"/>
              <a:buChar cha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2000">
                <a:solidFill>
                  <a:srgbClr val="000000"/>
                </a:solidFill>
                <a:latin typeface="Bitstream Vera Sans" charset="0"/>
                <a:cs typeface="msgothic" charset="0"/>
              </a:defRPr>
            </a:lvl3pPr>
            <a:lvl4pPr marL="1600200" indent="-228600">
              <a:lnSpc>
                <a:spcPct val="89000"/>
              </a:lnSpc>
              <a:spcBef>
                <a:spcPts val="400"/>
              </a:spcBef>
              <a:buClr>
                <a:srgbClr val="CC0000"/>
              </a:buClr>
              <a:buSzPct val="100000"/>
              <a:buFont typeface="Wingdings" panose="05000000000000000000" pitchFamily="2" charset="2"/>
              <a:buChar cha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2000">
                <a:solidFill>
                  <a:srgbClr val="000000"/>
                </a:solidFill>
                <a:latin typeface="Bitstream Vera Sans" charset="0"/>
                <a:cs typeface="msgothic" charset="0"/>
              </a:defRPr>
            </a:lvl4pPr>
            <a:lvl5pPr marL="2057400" indent="-228600">
              <a:lnSpc>
                <a:spcPct val="89000"/>
              </a:lnSpc>
              <a:spcBef>
                <a:spcPts val="400"/>
              </a:spcBef>
              <a:buClr>
                <a:srgbClr val="CC0000"/>
              </a:buClr>
              <a:buSzPct val="100000"/>
              <a:buFont typeface="Wingdings" panose="05000000000000000000" pitchFamily="2" charset="2"/>
              <a:buChar cha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2000">
                <a:solidFill>
                  <a:srgbClr val="000000"/>
                </a:solidFill>
                <a:latin typeface="Bitstream Vera Sans" charset="0"/>
                <a:cs typeface="msgothic" charset="0"/>
              </a:defRPr>
            </a:lvl5pPr>
            <a:lvl6pPr marL="2514600" indent="-228600" defTabSz="457200" eaLnBrk="0" fontAlgn="base" hangingPunct="0">
              <a:lnSpc>
                <a:spcPct val="89000"/>
              </a:lnSpc>
              <a:spcBef>
                <a:spcPts val="400"/>
              </a:spcBef>
              <a:spcAft>
                <a:spcPct val="0"/>
              </a:spcAft>
              <a:buClr>
                <a:srgbClr val="CC0000"/>
              </a:buClr>
              <a:buSzPct val="100000"/>
              <a:buFont typeface="Wingdings" panose="05000000000000000000" pitchFamily="2" charset="2"/>
              <a:buChar cha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2000">
                <a:solidFill>
                  <a:srgbClr val="000000"/>
                </a:solidFill>
                <a:latin typeface="Bitstream Vera Sans" charset="0"/>
                <a:cs typeface="msgothic" charset="0"/>
              </a:defRPr>
            </a:lvl6pPr>
            <a:lvl7pPr marL="2971800" indent="-228600" defTabSz="457200" eaLnBrk="0" fontAlgn="base" hangingPunct="0">
              <a:lnSpc>
                <a:spcPct val="89000"/>
              </a:lnSpc>
              <a:spcBef>
                <a:spcPts val="400"/>
              </a:spcBef>
              <a:spcAft>
                <a:spcPct val="0"/>
              </a:spcAft>
              <a:buClr>
                <a:srgbClr val="CC0000"/>
              </a:buClr>
              <a:buSzPct val="100000"/>
              <a:buFont typeface="Wingdings" panose="05000000000000000000" pitchFamily="2" charset="2"/>
              <a:buChar cha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2000">
                <a:solidFill>
                  <a:srgbClr val="000000"/>
                </a:solidFill>
                <a:latin typeface="Bitstream Vera Sans" charset="0"/>
                <a:cs typeface="msgothic" charset="0"/>
              </a:defRPr>
            </a:lvl7pPr>
            <a:lvl8pPr marL="3429000" indent="-228600" defTabSz="457200" eaLnBrk="0" fontAlgn="base" hangingPunct="0">
              <a:lnSpc>
                <a:spcPct val="89000"/>
              </a:lnSpc>
              <a:spcBef>
                <a:spcPts val="400"/>
              </a:spcBef>
              <a:spcAft>
                <a:spcPct val="0"/>
              </a:spcAft>
              <a:buClr>
                <a:srgbClr val="CC0000"/>
              </a:buClr>
              <a:buSzPct val="100000"/>
              <a:buFont typeface="Wingdings" panose="05000000000000000000" pitchFamily="2" charset="2"/>
              <a:buChar cha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2000">
                <a:solidFill>
                  <a:srgbClr val="000000"/>
                </a:solidFill>
                <a:latin typeface="Bitstream Vera Sans" charset="0"/>
                <a:cs typeface="msgothic" charset="0"/>
              </a:defRPr>
            </a:lvl8pPr>
            <a:lvl9pPr marL="3886200" indent="-228600" defTabSz="457200" eaLnBrk="0" fontAlgn="base" hangingPunct="0">
              <a:lnSpc>
                <a:spcPct val="89000"/>
              </a:lnSpc>
              <a:spcBef>
                <a:spcPts val="400"/>
              </a:spcBef>
              <a:spcAft>
                <a:spcPct val="0"/>
              </a:spcAft>
              <a:buClr>
                <a:srgbClr val="CC0000"/>
              </a:buClr>
              <a:buSzPct val="100000"/>
              <a:buFont typeface="Wingdings" panose="05000000000000000000" pitchFamily="2" charset="2"/>
              <a:buChar cha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sz="2000">
                <a:solidFill>
                  <a:srgbClr val="000000"/>
                </a:solidFill>
                <a:latin typeface="Bitstream Vera Sans" charset="0"/>
                <a:cs typeface="msgothic" charset="0"/>
              </a:defRPr>
            </a:lvl9pPr>
          </a:lstStyle>
          <a:p>
            <a:pPr marL="0" indent="0">
              <a:lnSpc>
                <a:spcPct val="88000"/>
              </a:lnSpc>
              <a:buSzTx/>
              <a:buNone/>
            </a:pPr>
            <a:r>
              <a:rPr lang="et-EE" altLang="et-EE" dirty="0"/>
              <a:t>Sisuliselt süntees kogu tehisintellektindusest.</a:t>
            </a:r>
          </a:p>
          <a:p>
            <a:pPr>
              <a:lnSpc>
                <a:spcPct val="88000"/>
              </a:lnSpc>
              <a:buClrTx/>
              <a:buSzTx/>
              <a:buFontTx/>
              <a:buNone/>
            </a:pPr>
            <a:endParaRPr lang="et-EE" altLang="et-EE" dirty="0"/>
          </a:p>
          <a:p>
            <a:pPr marL="0" indent="0">
              <a:lnSpc>
                <a:spcPct val="88000"/>
              </a:lnSpc>
              <a:buSzTx/>
              <a:buNone/>
            </a:pPr>
            <a:r>
              <a:rPr lang="et-EE" altLang="et-EE" dirty="0"/>
              <a:t>Lisandub:</a:t>
            </a:r>
          </a:p>
          <a:p>
            <a:pPr>
              <a:lnSpc>
                <a:spcPct val="88000"/>
              </a:lnSpc>
              <a:buClrTx/>
              <a:buSzTx/>
              <a:buFontTx/>
              <a:buNone/>
            </a:pPr>
            <a:endParaRPr lang="et-EE" altLang="et-EE" dirty="0"/>
          </a:p>
          <a:p>
            <a:pPr marL="341312" lvl="1" indent="0">
              <a:lnSpc>
                <a:spcPct val="88000"/>
              </a:lnSpc>
              <a:spcBef>
                <a:spcPts val="450"/>
              </a:spcBef>
              <a:buSzTx/>
              <a:buNone/>
            </a:pPr>
            <a:r>
              <a:rPr lang="et-EE" altLang="et-EE" dirty="0"/>
              <a:t>Mehaanika</a:t>
            </a:r>
          </a:p>
          <a:p>
            <a:pPr marL="341312" lvl="1" indent="0">
              <a:lnSpc>
                <a:spcPct val="88000"/>
              </a:lnSpc>
              <a:spcBef>
                <a:spcPts val="450"/>
              </a:spcBef>
              <a:buSzTx/>
              <a:buNone/>
            </a:pPr>
            <a:r>
              <a:rPr lang="et-EE" altLang="et-EE" dirty="0"/>
              <a:t>Mehaanika kiire ja täpne juhtimine (füüsikalised arvutused)</a:t>
            </a:r>
          </a:p>
          <a:p>
            <a:pPr lvl="1">
              <a:lnSpc>
                <a:spcPct val="88000"/>
              </a:lnSpc>
              <a:buClrTx/>
              <a:buSzTx/>
              <a:buFontTx/>
              <a:buNone/>
            </a:pPr>
            <a:endParaRPr lang="et-EE" altLang="et-EE" sz="1800" b="1" dirty="0"/>
          </a:p>
          <a:p>
            <a:pPr marL="0" indent="0">
              <a:lnSpc>
                <a:spcPct val="88000"/>
              </a:lnSpc>
              <a:buSzTx/>
              <a:buNone/>
            </a:pPr>
            <a:r>
              <a:rPr lang="et-EE" altLang="et-EE" dirty="0"/>
              <a:t>Seepärast on “vingeid” roboteid praegusaja tehnoloogiaga pea võimatu teha.</a:t>
            </a:r>
          </a:p>
          <a:p>
            <a:pPr>
              <a:lnSpc>
                <a:spcPct val="88000"/>
              </a:lnSpc>
              <a:buClrTx/>
              <a:buSzTx/>
              <a:buFontTx/>
              <a:buNone/>
            </a:pPr>
            <a:endParaRPr lang="et-EE" altLang="et-EE" dirty="0"/>
          </a:p>
          <a:p>
            <a:pPr marL="0" indent="0">
              <a:lnSpc>
                <a:spcPct val="88000"/>
              </a:lnSpc>
              <a:buSzTx/>
              <a:buNone/>
            </a:pPr>
            <a:r>
              <a:rPr lang="et-EE" altLang="et-EE" dirty="0"/>
              <a:t>Näiteks ei suuda keegi teha robot-tennisisti, kes natukenegi mängiks.</a:t>
            </a:r>
          </a:p>
          <a:p>
            <a:pPr>
              <a:lnSpc>
                <a:spcPct val="88000"/>
              </a:lnSpc>
              <a:buClrTx/>
              <a:buSzTx/>
              <a:buFontTx/>
              <a:buNone/>
            </a:pPr>
            <a:endParaRPr lang="et-EE" altLang="et-EE" dirty="0"/>
          </a:p>
          <a:p>
            <a:pPr marL="0" indent="0">
              <a:lnSpc>
                <a:spcPct val="88000"/>
              </a:lnSpc>
              <a:buSzTx/>
              <a:buNone/>
            </a:pPr>
            <a:r>
              <a:rPr lang="et-EE" altLang="et-EE" dirty="0"/>
              <a:t>Tehtud on (suhteliselt kehvasid) robot-lauatennisemängijaid.</a:t>
            </a:r>
          </a:p>
          <a:p>
            <a:pPr>
              <a:lnSpc>
                <a:spcPct val="88000"/>
              </a:lnSpc>
              <a:buClrTx/>
              <a:buSzTx/>
              <a:buFontTx/>
              <a:buNone/>
            </a:pPr>
            <a:endParaRPr lang="et-EE" altLang="et-EE" dirty="0"/>
          </a:p>
          <a:p>
            <a:pPr marL="0" indent="0">
              <a:lnSpc>
                <a:spcPct val="88000"/>
              </a:lnSpc>
              <a:buSzTx/>
              <a:buNone/>
            </a:pPr>
            <a:r>
              <a:rPr lang="et-EE" altLang="et-EE" dirty="0"/>
              <a:t>Tipptasemel robotid: Boston dynamics „big dog“ ja Darpa grand challenge autod.</a:t>
            </a:r>
          </a:p>
          <a:p>
            <a:pPr>
              <a:lnSpc>
                <a:spcPct val="88000"/>
              </a:lnSpc>
              <a:buClrTx/>
              <a:buSzTx/>
              <a:buFontTx/>
              <a:buNone/>
            </a:pPr>
            <a:endParaRPr lang="et-EE" altLang="et-EE" sz="1800" dirty="0"/>
          </a:p>
        </p:txBody>
      </p:sp>
    </p:spTree>
    <p:extLst>
      <p:ext uri="{BB962C8B-B14F-4D97-AF65-F5344CB8AC3E}">
        <p14:creationId xmlns:p14="http://schemas.microsoft.com/office/powerpoint/2010/main" val="2427186318"/>
      </p:ext>
    </p:extLst>
  </p:cSld>
  <p:clrMapOvr>
    <a:masterClrMapping/>
  </p:clrMapOvr>
  <p:transition>
    <p:wipe dir="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1"/>
          <p:cNvSpPr>
            <a:spLocks noGrp="1" noChangeArrowheads="1"/>
          </p:cNvSpPr>
          <p:nvPr>
            <p:ph type="title"/>
          </p:nvPr>
        </p:nvSpPr>
        <p:spPr>
          <a:xfrm>
            <a:off x="2286000" y="0"/>
            <a:ext cx="7772400" cy="838200"/>
          </a:xfrm>
        </p:spPr>
        <p:txBody>
          <a:bodyPr/>
          <a:lstStyle/>
          <a:p>
            <a:pPr>
              <a:lnSpc>
                <a:spcPct val="97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altLang="et-EE" smtClean="0"/>
              <a:t> </a:t>
            </a:r>
          </a:p>
        </p:txBody>
      </p:sp>
      <p:sp>
        <p:nvSpPr>
          <p:cNvPr id="5123" name="Rectangle 2"/>
          <p:cNvSpPr>
            <a:spLocks noGrp="1" noChangeArrowheads="1"/>
          </p:cNvSpPr>
          <p:nvPr>
            <p:ph type="body" idx="1"/>
          </p:nvPr>
        </p:nvSpPr>
        <p:spPr>
          <a:xfrm>
            <a:off x="2362200" y="990600"/>
            <a:ext cx="7848600" cy="5430838"/>
          </a:xfrm>
        </p:spPr>
        <p:txBody>
          <a:bodyPr/>
          <a:lstStyle/>
          <a:p>
            <a:pPr marL="344487" indent="-342900">
              <a:lnSpc>
                <a:spcPct val="97000"/>
              </a:lnSpc>
              <a:buFont typeface="Courier New" panose="02070309020205020404" pitchFamily="49" charset="0"/>
              <a:buChar char="o"/>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endParaRPr lang="et-EE" altLang="et-EE" sz="2400" dirty="0">
              <a:latin typeface="Calibri" panose="020F0502020204030204" pitchFamily="34" charset="0"/>
            </a:endParaRPr>
          </a:p>
          <a:p>
            <a:pPr indent="-325438">
              <a:lnSpc>
                <a:spcPct val="97000"/>
              </a:lnSpc>
              <a:buNone/>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endParaRPr lang="et-EE" altLang="et-EE" sz="3200" dirty="0"/>
          </a:p>
          <a:p>
            <a:pPr indent="-325438">
              <a:lnSpc>
                <a:spcPct val="97000"/>
              </a:lnSpc>
              <a:buNone/>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endParaRPr lang="et-EE" altLang="et-EE" sz="3200" dirty="0"/>
          </a:p>
          <a:p>
            <a:pPr marL="458787" indent="-457200">
              <a:lnSpc>
                <a:spcPct val="97000"/>
              </a:lnSpc>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endParaRPr lang="en-GB" altLang="et-EE" sz="3200" dirty="0"/>
          </a:p>
        </p:txBody>
      </p:sp>
      <p:sp>
        <p:nvSpPr>
          <p:cNvPr id="132100" name="TextBox 4"/>
          <p:cNvSpPr txBox="1">
            <a:spLocks noChangeArrowheads="1"/>
          </p:cNvSpPr>
          <p:nvPr/>
        </p:nvSpPr>
        <p:spPr bwMode="auto">
          <a:xfrm>
            <a:off x="2936875" y="5229226"/>
            <a:ext cx="647065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89000"/>
              </a:lnSpc>
              <a:spcBef>
                <a:spcPts val="450"/>
              </a:spcBef>
              <a:buClr>
                <a:srgbClr val="CC0000"/>
              </a:buClr>
              <a:buSzPct val="100000"/>
              <a:buFont typeface="Wingdings" panose="05000000000000000000" pitchFamily="2" charset="2"/>
              <a:buChar char=""/>
              <a:defRPr sz="2000">
                <a:solidFill>
                  <a:srgbClr val="000000"/>
                </a:solidFill>
                <a:latin typeface="Bitstream Vera Sans" charset="0"/>
                <a:cs typeface="msgothic" charset="0"/>
              </a:defRPr>
            </a:lvl1pPr>
            <a:lvl2pPr marL="742950" indent="-285750">
              <a:lnSpc>
                <a:spcPct val="89000"/>
              </a:lnSpc>
              <a:spcBef>
                <a:spcPts val="400"/>
              </a:spcBef>
              <a:buClr>
                <a:srgbClr val="CC0000"/>
              </a:buClr>
              <a:buSzPct val="100000"/>
              <a:buFont typeface="Wingdings" panose="05000000000000000000" pitchFamily="2" charset="2"/>
              <a:buChar char=""/>
              <a:defRPr sz="2000">
                <a:solidFill>
                  <a:srgbClr val="000000"/>
                </a:solidFill>
                <a:latin typeface="Bitstream Vera Sans" charset="0"/>
                <a:cs typeface="msgothic" charset="0"/>
              </a:defRPr>
            </a:lvl2pPr>
            <a:lvl3pPr marL="1143000" indent="-228600">
              <a:lnSpc>
                <a:spcPct val="89000"/>
              </a:lnSpc>
              <a:spcBef>
                <a:spcPts val="400"/>
              </a:spcBef>
              <a:buClr>
                <a:srgbClr val="CC0000"/>
              </a:buClr>
              <a:buSzPct val="100000"/>
              <a:buFont typeface="Wingdings" panose="05000000000000000000" pitchFamily="2" charset="2"/>
              <a:buChar char=""/>
              <a:defRPr sz="2000">
                <a:solidFill>
                  <a:srgbClr val="000000"/>
                </a:solidFill>
                <a:latin typeface="Bitstream Vera Sans" charset="0"/>
                <a:cs typeface="msgothic" charset="0"/>
              </a:defRPr>
            </a:lvl3pPr>
            <a:lvl4pPr marL="1600200" indent="-228600">
              <a:lnSpc>
                <a:spcPct val="89000"/>
              </a:lnSpc>
              <a:spcBef>
                <a:spcPts val="400"/>
              </a:spcBef>
              <a:buClr>
                <a:srgbClr val="CC0000"/>
              </a:buClr>
              <a:buSzPct val="100000"/>
              <a:buFont typeface="Wingdings" panose="05000000000000000000" pitchFamily="2" charset="2"/>
              <a:buChar char=""/>
              <a:defRPr sz="2000">
                <a:solidFill>
                  <a:srgbClr val="000000"/>
                </a:solidFill>
                <a:latin typeface="Bitstream Vera Sans" charset="0"/>
                <a:cs typeface="msgothic" charset="0"/>
              </a:defRPr>
            </a:lvl4pPr>
            <a:lvl5pPr marL="2057400" indent="-228600">
              <a:lnSpc>
                <a:spcPct val="89000"/>
              </a:lnSpc>
              <a:spcBef>
                <a:spcPts val="400"/>
              </a:spcBef>
              <a:buClr>
                <a:srgbClr val="CC0000"/>
              </a:buClr>
              <a:buSzPct val="100000"/>
              <a:buFont typeface="Wingdings" panose="05000000000000000000" pitchFamily="2" charset="2"/>
              <a:buChar char=""/>
              <a:defRPr sz="2000">
                <a:solidFill>
                  <a:srgbClr val="000000"/>
                </a:solidFill>
                <a:latin typeface="Bitstream Vera Sans" charset="0"/>
                <a:cs typeface="msgothic" charset="0"/>
              </a:defRPr>
            </a:lvl5pPr>
            <a:lvl6pPr marL="2514600" indent="-228600" defTabSz="457200" eaLnBrk="0" fontAlgn="base" hangingPunct="0">
              <a:lnSpc>
                <a:spcPct val="89000"/>
              </a:lnSpc>
              <a:spcBef>
                <a:spcPts val="400"/>
              </a:spcBef>
              <a:spcAft>
                <a:spcPct val="0"/>
              </a:spcAft>
              <a:buClr>
                <a:srgbClr val="CC0000"/>
              </a:buClr>
              <a:buSzPct val="100000"/>
              <a:buFont typeface="Wingdings" panose="05000000000000000000" pitchFamily="2" charset="2"/>
              <a:buChar char=""/>
              <a:defRPr sz="2000">
                <a:solidFill>
                  <a:srgbClr val="000000"/>
                </a:solidFill>
                <a:latin typeface="Bitstream Vera Sans" charset="0"/>
                <a:cs typeface="msgothic" charset="0"/>
              </a:defRPr>
            </a:lvl6pPr>
            <a:lvl7pPr marL="2971800" indent="-228600" defTabSz="457200" eaLnBrk="0" fontAlgn="base" hangingPunct="0">
              <a:lnSpc>
                <a:spcPct val="89000"/>
              </a:lnSpc>
              <a:spcBef>
                <a:spcPts val="400"/>
              </a:spcBef>
              <a:spcAft>
                <a:spcPct val="0"/>
              </a:spcAft>
              <a:buClr>
                <a:srgbClr val="CC0000"/>
              </a:buClr>
              <a:buSzPct val="100000"/>
              <a:buFont typeface="Wingdings" panose="05000000000000000000" pitchFamily="2" charset="2"/>
              <a:buChar char=""/>
              <a:defRPr sz="2000">
                <a:solidFill>
                  <a:srgbClr val="000000"/>
                </a:solidFill>
                <a:latin typeface="Bitstream Vera Sans" charset="0"/>
                <a:cs typeface="msgothic" charset="0"/>
              </a:defRPr>
            </a:lvl7pPr>
            <a:lvl8pPr marL="3429000" indent="-228600" defTabSz="457200" eaLnBrk="0" fontAlgn="base" hangingPunct="0">
              <a:lnSpc>
                <a:spcPct val="89000"/>
              </a:lnSpc>
              <a:spcBef>
                <a:spcPts val="400"/>
              </a:spcBef>
              <a:spcAft>
                <a:spcPct val="0"/>
              </a:spcAft>
              <a:buClr>
                <a:srgbClr val="CC0000"/>
              </a:buClr>
              <a:buSzPct val="100000"/>
              <a:buFont typeface="Wingdings" panose="05000000000000000000" pitchFamily="2" charset="2"/>
              <a:buChar char=""/>
              <a:defRPr sz="2000">
                <a:solidFill>
                  <a:srgbClr val="000000"/>
                </a:solidFill>
                <a:latin typeface="Bitstream Vera Sans" charset="0"/>
                <a:cs typeface="msgothic" charset="0"/>
              </a:defRPr>
            </a:lvl8pPr>
            <a:lvl9pPr marL="3886200" indent="-228600" defTabSz="457200" eaLnBrk="0" fontAlgn="base" hangingPunct="0">
              <a:lnSpc>
                <a:spcPct val="89000"/>
              </a:lnSpc>
              <a:spcBef>
                <a:spcPts val="400"/>
              </a:spcBef>
              <a:spcAft>
                <a:spcPct val="0"/>
              </a:spcAft>
              <a:buClr>
                <a:srgbClr val="CC0000"/>
              </a:buClr>
              <a:buSzPct val="100000"/>
              <a:buFont typeface="Wingdings" panose="05000000000000000000" pitchFamily="2" charset="2"/>
              <a:buChar char=""/>
              <a:defRPr sz="2000">
                <a:solidFill>
                  <a:srgbClr val="000000"/>
                </a:solidFill>
                <a:latin typeface="Bitstream Vera Sans" charset="0"/>
                <a:cs typeface="msgothic" charset="0"/>
              </a:defRPr>
            </a:lvl9pPr>
          </a:lstStyle>
          <a:p>
            <a:pPr algn="ctr" eaLnBrk="1" hangingPunct="1">
              <a:lnSpc>
                <a:spcPct val="100000"/>
              </a:lnSpc>
              <a:spcBef>
                <a:spcPct val="0"/>
              </a:spcBef>
              <a:buClrTx/>
              <a:buSzTx/>
              <a:buFontTx/>
              <a:buNone/>
            </a:pPr>
            <a:r>
              <a:rPr lang="et-EE" altLang="et-EE" sz="2400">
                <a:solidFill>
                  <a:schemeClr val="tx1"/>
                </a:solidFill>
                <a:latin typeface="Calibri" panose="020F0502020204030204" pitchFamily="34" charset="0"/>
              </a:rPr>
              <a:t>2005</a:t>
            </a:r>
          </a:p>
          <a:p>
            <a:pPr algn="ctr" eaLnBrk="1" hangingPunct="1">
              <a:lnSpc>
                <a:spcPct val="100000"/>
              </a:lnSpc>
              <a:spcBef>
                <a:spcPct val="0"/>
              </a:spcBef>
              <a:buClrTx/>
              <a:buSzTx/>
              <a:buFontTx/>
              <a:buNone/>
            </a:pPr>
            <a:r>
              <a:rPr lang="et-EE" altLang="et-EE" sz="2400">
                <a:solidFill>
                  <a:schemeClr val="tx1"/>
                </a:solidFill>
                <a:latin typeface="Calibri" panose="020F0502020204030204" pitchFamily="34" charset="0"/>
              </a:rPr>
              <a:t>Stanfordi Stanley võidab DARPA Grand Challenge II</a:t>
            </a:r>
          </a:p>
        </p:txBody>
      </p:sp>
      <p:pic>
        <p:nvPicPr>
          <p:cNvPr id="132101" name="Picture 4" descr="http://stanford.edu/~cpiech/cs221/img/stanley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71813" y="838200"/>
            <a:ext cx="5681662" cy="3379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19983601"/>
      </p:ext>
    </p:extLst>
  </p:cSld>
  <p:clrMapOvr>
    <a:masterClrMapping/>
  </p:clrMapOvr>
  <p:transition>
    <p:wipe dir="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1"/>
          <p:cNvSpPr>
            <a:spLocks noGrp="1" noChangeArrowheads="1"/>
          </p:cNvSpPr>
          <p:nvPr>
            <p:ph type="title"/>
          </p:nvPr>
        </p:nvSpPr>
        <p:spPr>
          <a:xfrm>
            <a:off x="2286000" y="0"/>
            <a:ext cx="7772400" cy="838200"/>
          </a:xfrm>
        </p:spPr>
        <p:txBody>
          <a:bodyPr/>
          <a:lstStyle/>
          <a:p>
            <a:pPr>
              <a:lnSpc>
                <a:spcPct val="97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altLang="et-EE" smtClean="0"/>
              <a:t> </a:t>
            </a:r>
          </a:p>
        </p:txBody>
      </p:sp>
      <p:sp>
        <p:nvSpPr>
          <p:cNvPr id="7171" name="Rectangle 2"/>
          <p:cNvSpPr>
            <a:spLocks noGrp="1" noChangeArrowheads="1"/>
          </p:cNvSpPr>
          <p:nvPr>
            <p:ph type="body" idx="1"/>
          </p:nvPr>
        </p:nvSpPr>
        <p:spPr>
          <a:xfrm>
            <a:off x="2362200" y="990600"/>
            <a:ext cx="7848600" cy="5430838"/>
          </a:xfrm>
        </p:spPr>
        <p:txBody>
          <a:bodyPr/>
          <a:lstStyle/>
          <a:p>
            <a:pPr indent="-325438">
              <a:lnSpc>
                <a:spcPct val="97000"/>
              </a:lnSpc>
              <a:buNone/>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n-GB" altLang="et-EE" smtClean="0"/>
          </a:p>
          <a:p>
            <a:pPr indent="-325438">
              <a:lnSpc>
                <a:spcPct val="97000"/>
              </a:lnSpc>
              <a:buNone/>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n-GB" altLang="et-EE" sz="3200"/>
          </a:p>
        </p:txBody>
      </p:sp>
      <p:pic>
        <p:nvPicPr>
          <p:cNvPr id="2" name="g0TaYhjpOfo"/>
          <p:cNvPicPr>
            <a:picLocks noRot="1" noChangeAspect="1"/>
          </p:cNvPicPr>
          <p:nvPr>
            <a:videoFile r:link="rId1"/>
          </p:nvPr>
        </p:nvPicPr>
        <p:blipFill>
          <a:blip r:embed="rId4">
            <a:extLst>
              <a:ext uri="{28A0092B-C50C-407E-A947-70E740481C1C}">
                <a14:useLocalDpi xmlns:a14="http://schemas.microsoft.com/office/drawing/2010/main" val="0"/>
              </a:ext>
            </a:extLst>
          </a:blip>
          <a:srcRect/>
          <a:stretch>
            <a:fillRect/>
          </a:stretch>
        </p:blipFill>
        <p:spPr bwMode="auto">
          <a:xfrm>
            <a:off x="1524001" y="0"/>
            <a:ext cx="9167813" cy="5157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3" name="TextBox 2"/>
          <p:cNvSpPr txBox="1">
            <a:spLocks noChangeArrowheads="1"/>
          </p:cNvSpPr>
          <p:nvPr/>
        </p:nvSpPr>
        <p:spPr bwMode="auto">
          <a:xfrm>
            <a:off x="2916239" y="5745163"/>
            <a:ext cx="6383337"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89000"/>
              </a:lnSpc>
              <a:spcBef>
                <a:spcPts val="450"/>
              </a:spcBef>
              <a:buClr>
                <a:srgbClr val="CC0000"/>
              </a:buClr>
              <a:buSzPct val="100000"/>
              <a:buFont typeface="Wingdings" panose="05000000000000000000" pitchFamily="2" charset="2"/>
              <a:buChar char=""/>
              <a:defRPr sz="2000">
                <a:solidFill>
                  <a:srgbClr val="000000"/>
                </a:solidFill>
                <a:latin typeface="Bitstream Vera Sans" charset="0"/>
                <a:cs typeface="msgothic" charset="0"/>
              </a:defRPr>
            </a:lvl1pPr>
            <a:lvl2pPr marL="742950" indent="-285750">
              <a:lnSpc>
                <a:spcPct val="89000"/>
              </a:lnSpc>
              <a:spcBef>
                <a:spcPts val="400"/>
              </a:spcBef>
              <a:buClr>
                <a:srgbClr val="CC0000"/>
              </a:buClr>
              <a:buSzPct val="100000"/>
              <a:buFont typeface="Wingdings" panose="05000000000000000000" pitchFamily="2" charset="2"/>
              <a:buChar char=""/>
              <a:defRPr sz="2000">
                <a:solidFill>
                  <a:srgbClr val="000000"/>
                </a:solidFill>
                <a:latin typeface="Bitstream Vera Sans" charset="0"/>
                <a:cs typeface="msgothic" charset="0"/>
              </a:defRPr>
            </a:lvl2pPr>
            <a:lvl3pPr marL="1143000" indent="-228600">
              <a:lnSpc>
                <a:spcPct val="89000"/>
              </a:lnSpc>
              <a:spcBef>
                <a:spcPts val="400"/>
              </a:spcBef>
              <a:buClr>
                <a:srgbClr val="CC0000"/>
              </a:buClr>
              <a:buSzPct val="100000"/>
              <a:buFont typeface="Wingdings" panose="05000000000000000000" pitchFamily="2" charset="2"/>
              <a:buChar char=""/>
              <a:defRPr sz="2000">
                <a:solidFill>
                  <a:srgbClr val="000000"/>
                </a:solidFill>
                <a:latin typeface="Bitstream Vera Sans" charset="0"/>
                <a:cs typeface="msgothic" charset="0"/>
              </a:defRPr>
            </a:lvl3pPr>
            <a:lvl4pPr marL="1600200" indent="-228600">
              <a:lnSpc>
                <a:spcPct val="89000"/>
              </a:lnSpc>
              <a:spcBef>
                <a:spcPts val="400"/>
              </a:spcBef>
              <a:buClr>
                <a:srgbClr val="CC0000"/>
              </a:buClr>
              <a:buSzPct val="100000"/>
              <a:buFont typeface="Wingdings" panose="05000000000000000000" pitchFamily="2" charset="2"/>
              <a:buChar char=""/>
              <a:defRPr sz="2000">
                <a:solidFill>
                  <a:srgbClr val="000000"/>
                </a:solidFill>
                <a:latin typeface="Bitstream Vera Sans" charset="0"/>
                <a:cs typeface="msgothic" charset="0"/>
              </a:defRPr>
            </a:lvl4pPr>
            <a:lvl5pPr marL="2057400" indent="-228600">
              <a:lnSpc>
                <a:spcPct val="89000"/>
              </a:lnSpc>
              <a:spcBef>
                <a:spcPts val="400"/>
              </a:spcBef>
              <a:buClr>
                <a:srgbClr val="CC0000"/>
              </a:buClr>
              <a:buSzPct val="100000"/>
              <a:buFont typeface="Wingdings" panose="05000000000000000000" pitchFamily="2" charset="2"/>
              <a:buChar char=""/>
              <a:defRPr sz="2000">
                <a:solidFill>
                  <a:srgbClr val="000000"/>
                </a:solidFill>
                <a:latin typeface="Bitstream Vera Sans" charset="0"/>
                <a:cs typeface="msgothic" charset="0"/>
              </a:defRPr>
            </a:lvl5pPr>
            <a:lvl6pPr marL="2514600" indent="-228600" defTabSz="457200" eaLnBrk="0" fontAlgn="base" hangingPunct="0">
              <a:lnSpc>
                <a:spcPct val="89000"/>
              </a:lnSpc>
              <a:spcBef>
                <a:spcPts val="400"/>
              </a:spcBef>
              <a:spcAft>
                <a:spcPct val="0"/>
              </a:spcAft>
              <a:buClr>
                <a:srgbClr val="CC0000"/>
              </a:buClr>
              <a:buSzPct val="100000"/>
              <a:buFont typeface="Wingdings" panose="05000000000000000000" pitchFamily="2" charset="2"/>
              <a:buChar char=""/>
              <a:defRPr sz="2000">
                <a:solidFill>
                  <a:srgbClr val="000000"/>
                </a:solidFill>
                <a:latin typeface="Bitstream Vera Sans" charset="0"/>
                <a:cs typeface="msgothic" charset="0"/>
              </a:defRPr>
            </a:lvl6pPr>
            <a:lvl7pPr marL="2971800" indent="-228600" defTabSz="457200" eaLnBrk="0" fontAlgn="base" hangingPunct="0">
              <a:lnSpc>
                <a:spcPct val="89000"/>
              </a:lnSpc>
              <a:spcBef>
                <a:spcPts val="400"/>
              </a:spcBef>
              <a:spcAft>
                <a:spcPct val="0"/>
              </a:spcAft>
              <a:buClr>
                <a:srgbClr val="CC0000"/>
              </a:buClr>
              <a:buSzPct val="100000"/>
              <a:buFont typeface="Wingdings" panose="05000000000000000000" pitchFamily="2" charset="2"/>
              <a:buChar char=""/>
              <a:defRPr sz="2000">
                <a:solidFill>
                  <a:srgbClr val="000000"/>
                </a:solidFill>
                <a:latin typeface="Bitstream Vera Sans" charset="0"/>
                <a:cs typeface="msgothic" charset="0"/>
              </a:defRPr>
            </a:lvl7pPr>
            <a:lvl8pPr marL="3429000" indent="-228600" defTabSz="457200" eaLnBrk="0" fontAlgn="base" hangingPunct="0">
              <a:lnSpc>
                <a:spcPct val="89000"/>
              </a:lnSpc>
              <a:spcBef>
                <a:spcPts val="400"/>
              </a:spcBef>
              <a:spcAft>
                <a:spcPct val="0"/>
              </a:spcAft>
              <a:buClr>
                <a:srgbClr val="CC0000"/>
              </a:buClr>
              <a:buSzPct val="100000"/>
              <a:buFont typeface="Wingdings" panose="05000000000000000000" pitchFamily="2" charset="2"/>
              <a:buChar char=""/>
              <a:defRPr sz="2000">
                <a:solidFill>
                  <a:srgbClr val="000000"/>
                </a:solidFill>
                <a:latin typeface="Bitstream Vera Sans" charset="0"/>
                <a:cs typeface="msgothic" charset="0"/>
              </a:defRPr>
            </a:lvl8pPr>
            <a:lvl9pPr marL="3886200" indent="-228600" defTabSz="457200" eaLnBrk="0" fontAlgn="base" hangingPunct="0">
              <a:lnSpc>
                <a:spcPct val="89000"/>
              </a:lnSpc>
              <a:spcBef>
                <a:spcPts val="400"/>
              </a:spcBef>
              <a:spcAft>
                <a:spcPct val="0"/>
              </a:spcAft>
              <a:buClr>
                <a:srgbClr val="CC0000"/>
              </a:buClr>
              <a:buSzPct val="100000"/>
              <a:buFont typeface="Wingdings" panose="05000000000000000000" pitchFamily="2" charset="2"/>
              <a:buChar char=""/>
              <a:defRPr sz="2000">
                <a:solidFill>
                  <a:srgbClr val="000000"/>
                </a:solidFill>
                <a:latin typeface="Bitstream Vera Sans" charset="0"/>
                <a:cs typeface="msgothic" charset="0"/>
              </a:defRPr>
            </a:lvl9pPr>
          </a:lstStyle>
          <a:p>
            <a:pPr algn="ctr" eaLnBrk="1" hangingPunct="1">
              <a:lnSpc>
                <a:spcPct val="100000"/>
              </a:lnSpc>
              <a:spcBef>
                <a:spcPct val="0"/>
              </a:spcBef>
              <a:buClrTx/>
              <a:buSzTx/>
              <a:buFontTx/>
              <a:buNone/>
            </a:pPr>
            <a:r>
              <a:rPr lang="et-EE" altLang="et-EE" sz="2400">
                <a:solidFill>
                  <a:schemeClr val="tx1"/>
                </a:solidFill>
                <a:latin typeface="Calibri" panose="020F0502020204030204" pitchFamily="34" charset="0"/>
              </a:rPr>
              <a:t>DARPA robotics challenge 2015</a:t>
            </a:r>
          </a:p>
          <a:p>
            <a:pPr algn="ctr" eaLnBrk="1" hangingPunct="1">
              <a:lnSpc>
                <a:spcPct val="100000"/>
              </a:lnSpc>
              <a:spcBef>
                <a:spcPct val="0"/>
              </a:spcBef>
              <a:buClrTx/>
              <a:buSzTx/>
              <a:buFontTx/>
              <a:buNone/>
            </a:pPr>
            <a:r>
              <a:rPr lang="et-EE" altLang="et-EE" sz="2400">
                <a:solidFill>
                  <a:schemeClr val="tx1"/>
                </a:solidFill>
                <a:latin typeface="Calibri" panose="020F0502020204030204" pitchFamily="34" charset="0"/>
              </a:rPr>
              <a:t>https://www.youtube.com/watch?v=g0TaYhjpOfo</a:t>
            </a:r>
          </a:p>
        </p:txBody>
      </p:sp>
    </p:spTree>
    <p:extLst>
      <p:ext uri="{BB962C8B-B14F-4D97-AF65-F5344CB8AC3E}">
        <p14:creationId xmlns:p14="http://schemas.microsoft.com/office/powerpoint/2010/main" val="2156714921"/>
      </p:ext>
    </p:extLst>
  </p:cSld>
  <p:clrMapOvr>
    <a:masterClrMapping/>
  </p:clrMapOvr>
  <p:transition>
    <p:wipe dir="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Text Box 1"/>
          <p:cNvSpPr txBox="1">
            <a:spLocks noChangeArrowheads="1"/>
          </p:cNvSpPr>
          <p:nvPr/>
        </p:nvSpPr>
        <p:spPr bwMode="auto">
          <a:xfrm>
            <a:off x="2286000" y="0"/>
            <a:ext cx="7772400" cy="838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nchor="ctr"/>
          <a:lstStyle>
            <a:lvl1pPr>
              <a:lnSpc>
                <a:spcPct val="89000"/>
              </a:lnSpc>
              <a:spcBef>
                <a:spcPts val="450"/>
              </a:spcBef>
              <a:buClr>
                <a:srgbClr val="CC0000"/>
              </a:buClr>
              <a:buSzPct val="100000"/>
              <a:buFont typeface="Wingdings" panose="05000000000000000000" pitchFamily="2" charset="2"/>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Bitstream Vera Sans" charset="0"/>
                <a:cs typeface="msgothic" charset="0"/>
              </a:defRPr>
            </a:lvl1pPr>
            <a:lvl2pPr marL="742950" indent="-285750">
              <a:lnSpc>
                <a:spcPct val="89000"/>
              </a:lnSpc>
              <a:spcBef>
                <a:spcPts val="400"/>
              </a:spcBef>
              <a:buClr>
                <a:srgbClr val="CC0000"/>
              </a:buClr>
              <a:buSzPct val="100000"/>
              <a:buFont typeface="Wingdings" panose="05000000000000000000" pitchFamily="2" charset="2"/>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Bitstream Vera Sans" charset="0"/>
                <a:cs typeface="msgothic" charset="0"/>
              </a:defRPr>
            </a:lvl2pPr>
            <a:lvl3pPr marL="1143000" indent="-228600">
              <a:lnSpc>
                <a:spcPct val="89000"/>
              </a:lnSpc>
              <a:spcBef>
                <a:spcPts val="400"/>
              </a:spcBef>
              <a:buClr>
                <a:srgbClr val="CC0000"/>
              </a:buClr>
              <a:buSzPct val="100000"/>
              <a:buFont typeface="Wingdings" panose="05000000000000000000" pitchFamily="2" charset="2"/>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Bitstream Vera Sans" charset="0"/>
                <a:cs typeface="msgothic" charset="0"/>
              </a:defRPr>
            </a:lvl3pPr>
            <a:lvl4pPr marL="1600200" indent="-228600">
              <a:lnSpc>
                <a:spcPct val="89000"/>
              </a:lnSpc>
              <a:spcBef>
                <a:spcPts val="400"/>
              </a:spcBef>
              <a:buClr>
                <a:srgbClr val="CC0000"/>
              </a:buClr>
              <a:buSzPct val="100000"/>
              <a:buFont typeface="Wingdings" panose="05000000000000000000" pitchFamily="2" charset="2"/>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Bitstream Vera Sans" charset="0"/>
                <a:cs typeface="msgothic" charset="0"/>
              </a:defRPr>
            </a:lvl4pPr>
            <a:lvl5pPr marL="2057400" indent="-228600">
              <a:lnSpc>
                <a:spcPct val="89000"/>
              </a:lnSpc>
              <a:spcBef>
                <a:spcPts val="400"/>
              </a:spcBef>
              <a:buClr>
                <a:srgbClr val="CC0000"/>
              </a:buClr>
              <a:buSzPct val="100000"/>
              <a:buFont typeface="Wingdings" panose="05000000000000000000" pitchFamily="2" charset="2"/>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Bitstream Vera Sans" charset="0"/>
                <a:cs typeface="msgothic" charset="0"/>
              </a:defRPr>
            </a:lvl5pPr>
            <a:lvl6pPr marL="2514600" indent="-228600" defTabSz="457200" eaLnBrk="0" fontAlgn="base" hangingPunct="0">
              <a:lnSpc>
                <a:spcPct val="89000"/>
              </a:lnSpc>
              <a:spcBef>
                <a:spcPts val="400"/>
              </a:spcBef>
              <a:spcAft>
                <a:spcPct val="0"/>
              </a:spcAft>
              <a:buClr>
                <a:srgbClr val="CC0000"/>
              </a:buClr>
              <a:buSzPct val="100000"/>
              <a:buFont typeface="Wingdings" panose="05000000000000000000" pitchFamily="2" charset="2"/>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Bitstream Vera Sans" charset="0"/>
                <a:cs typeface="msgothic" charset="0"/>
              </a:defRPr>
            </a:lvl6pPr>
            <a:lvl7pPr marL="2971800" indent="-228600" defTabSz="457200" eaLnBrk="0" fontAlgn="base" hangingPunct="0">
              <a:lnSpc>
                <a:spcPct val="89000"/>
              </a:lnSpc>
              <a:spcBef>
                <a:spcPts val="400"/>
              </a:spcBef>
              <a:spcAft>
                <a:spcPct val="0"/>
              </a:spcAft>
              <a:buClr>
                <a:srgbClr val="CC0000"/>
              </a:buClr>
              <a:buSzPct val="100000"/>
              <a:buFont typeface="Wingdings" panose="05000000000000000000" pitchFamily="2" charset="2"/>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Bitstream Vera Sans" charset="0"/>
                <a:cs typeface="msgothic" charset="0"/>
              </a:defRPr>
            </a:lvl7pPr>
            <a:lvl8pPr marL="3429000" indent="-228600" defTabSz="457200" eaLnBrk="0" fontAlgn="base" hangingPunct="0">
              <a:lnSpc>
                <a:spcPct val="89000"/>
              </a:lnSpc>
              <a:spcBef>
                <a:spcPts val="400"/>
              </a:spcBef>
              <a:spcAft>
                <a:spcPct val="0"/>
              </a:spcAft>
              <a:buClr>
                <a:srgbClr val="CC0000"/>
              </a:buClr>
              <a:buSzPct val="100000"/>
              <a:buFont typeface="Wingdings" panose="05000000000000000000" pitchFamily="2" charset="2"/>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Bitstream Vera Sans" charset="0"/>
                <a:cs typeface="msgothic" charset="0"/>
              </a:defRPr>
            </a:lvl8pPr>
            <a:lvl9pPr marL="3886200" indent="-228600" defTabSz="457200" eaLnBrk="0" fontAlgn="base" hangingPunct="0">
              <a:lnSpc>
                <a:spcPct val="89000"/>
              </a:lnSpc>
              <a:spcBef>
                <a:spcPts val="400"/>
              </a:spcBef>
              <a:spcAft>
                <a:spcPct val="0"/>
              </a:spcAft>
              <a:buClr>
                <a:srgbClr val="CC0000"/>
              </a:buClr>
              <a:buSzPct val="100000"/>
              <a:buFont typeface="Wingdings" panose="05000000000000000000" pitchFamily="2" charset="2"/>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Bitstream Vera Sans" charset="0"/>
                <a:cs typeface="msgothic" charset="0"/>
              </a:defRPr>
            </a:lvl9pPr>
          </a:lstStyle>
          <a:p>
            <a:pPr>
              <a:lnSpc>
                <a:spcPct val="97000"/>
              </a:lnSpc>
              <a:spcBef>
                <a:spcPct val="0"/>
              </a:spcBef>
              <a:buClrTx/>
              <a:buSzTx/>
              <a:buFontTx/>
              <a:buNone/>
            </a:pPr>
            <a:r>
              <a:rPr lang="et-EE" altLang="et-EE" sz="2400" b="1">
                <a:solidFill>
                  <a:srgbClr val="000099"/>
                </a:solidFill>
              </a:rPr>
              <a:t> </a:t>
            </a:r>
          </a:p>
        </p:txBody>
      </p:sp>
      <p:sp>
        <p:nvSpPr>
          <p:cNvPr id="134147" name="Text Box 2"/>
          <p:cNvSpPr txBox="1">
            <a:spLocks noChangeArrowheads="1"/>
          </p:cNvSpPr>
          <p:nvPr/>
        </p:nvSpPr>
        <p:spPr bwMode="auto">
          <a:xfrm>
            <a:off x="2362200" y="990600"/>
            <a:ext cx="7848600" cy="54308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marL="342900" indent="-339725">
              <a:lnSpc>
                <a:spcPct val="89000"/>
              </a:lnSpc>
              <a:spcBef>
                <a:spcPts val="450"/>
              </a:spcBef>
              <a:buClr>
                <a:srgbClr val="CC0000"/>
              </a:buClr>
              <a:buSzPct val="100000"/>
              <a:buFont typeface="Wingdings" panose="05000000000000000000" pitchFamily="2" charset="2"/>
              <a:buChar cha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2000">
                <a:solidFill>
                  <a:srgbClr val="000000"/>
                </a:solidFill>
                <a:latin typeface="Bitstream Vera Sans" charset="0"/>
                <a:cs typeface="msgothic" charset="0"/>
              </a:defRPr>
            </a:lvl1pPr>
            <a:lvl2pPr indent="-282575">
              <a:lnSpc>
                <a:spcPct val="89000"/>
              </a:lnSpc>
              <a:spcBef>
                <a:spcPts val="400"/>
              </a:spcBef>
              <a:buClr>
                <a:srgbClr val="CC0000"/>
              </a:buClr>
              <a:buSzPct val="100000"/>
              <a:buFont typeface="Wingdings" panose="05000000000000000000" pitchFamily="2" charset="2"/>
              <a:buChar cha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2000">
                <a:solidFill>
                  <a:srgbClr val="000000"/>
                </a:solidFill>
                <a:latin typeface="Bitstream Vera Sans" charset="0"/>
                <a:cs typeface="msgothic" charset="0"/>
              </a:defRPr>
            </a:lvl2pPr>
            <a:lvl3pPr marL="1143000" indent="-228600">
              <a:lnSpc>
                <a:spcPct val="89000"/>
              </a:lnSpc>
              <a:spcBef>
                <a:spcPts val="400"/>
              </a:spcBef>
              <a:buClr>
                <a:srgbClr val="CC0000"/>
              </a:buClr>
              <a:buSzPct val="100000"/>
              <a:buFont typeface="Wingdings" panose="05000000000000000000" pitchFamily="2" charset="2"/>
              <a:buChar cha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2000">
                <a:solidFill>
                  <a:srgbClr val="000000"/>
                </a:solidFill>
                <a:latin typeface="Bitstream Vera Sans" charset="0"/>
                <a:cs typeface="msgothic" charset="0"/>
              </a:defRPr>
            </a:lvl3pPr>
            <a:lvl4pPr marL="1600200" indent="-228600">
              <a:lnSpc>
                <a:spcPct val="89000"/>
              </a:lnSpc>
              <a:spcBef>
                <a:spcPts val="400"/>
              </a:spcBef>
              <a:buClr>
                <a:srgbClr val="CC0000"/>
              </a:buClr>
              <a:buSzPct val="100000"/>
              <a:buFont typeface="Wingdings" panose="05000000000000000000" pitchFamily="2" charset="2"/>
              <a:buChar cha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2000">
                <a:solidFill>
                  <a:srgbClr val="000000"/>
                </a:solidFill>
                <a:latin typeface="Bitstream Vera Sans" charset="0"/>
                <a:cs typeface="msgothic" charset="0"/>
              </a:defRPr>
            </a:lvl4pPr>
            <a:lvl5pPr marL="2057400" indent="-228600">
              <a:lnSpc>
                <a:spcPct val="89000"/>
              </a:lnSpc>
              <a:spcBef>
                <a:spcPts val="400"/>
              </a:spcBef>
              <a:buClr>
                <a:srgbClr val="CC0000"/>
              </a:buClr>
              <a:buSzPct val="100000"/>
              <a:buFont typeface="Wingdings" panose="05000000000000000000" pitchFamily="2" charset="2"/>
              <a:buChar cha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2000">
                <a:solidFill>
                  <a:srgbClr val="000000"/>
                </a:solidFill>
                <a:latin typeface="Bitstream Vera Sans" charset="0"/>
                <a:cs typeface="msgothic" charset="0"/>
              </a:defRPr>
            </a:lvl5pPr>
            <a:lvl6pPr marL="2514600" indent="-228600" defTabSz="457200" eaLnBrk="0" fontAlgn="base" hangingPunct="0">
              <a:lnSpc>
                <a:spcPct val="89000"/>
              </a:lnSpc>
              <a:spcBef>
                <a:spcPts val="400"/>
              </a:spcBef>
              <a:spcAft>
                <a:spcPct val="0"/>
              </a:spcAft>
              <a:buClr>
                <a:srgbClr val="CC0000"/>
              </a:buClr>
              <a:buSzPct val="100000"/>
              <a:buFont typeface="Wingdings" panose="05000000000000000000" pitchFamily="2" charset="2"/>
              <a:buChar cha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2000">
                <a:solidFill>
                  <a:srgbClr val="000000"/>
                </a:solidFill>
                <a:latin typeface="Bitstream Vera Sans" charset="0"/>
                <a:cs typeface="msgothic" charset="0"/>
              </a:defRPr>
            </a:lvl6pPr>
            <a:lvl7pPr marL="2971800" indent="-228600" defTabSz="457200" eaLnBrk="0" fontAlgn="base" hangingPunct="0">
              <a:lnSpc>
                <a:spcPct val="89000"/>
              </a:lnSpc>
              <a:spcBef>
                <a:spcPts val="400"/>
              </a:spcBef>
              <a:spcAft>
                <a:spcPct val="0"/>
              </a:spcAft>
              <a:buClr>
                <a:srgbClr val="CC0000"/>
              </a:buClr>
              <a:buSzPct val="100000"/>
              <a:buFont typeface="Wingdings" panose="05000000000000000000" pitchFamily="2" charset="2"/>
              <a:buChar cha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2000">
                <a:solidFill>
                  <a:srgbClr val="000000"/>
                </a:solidFill>
                <a:latin typeface="Bitstream Vera Sans" charset="0"/>
                <a:cs typeface="msgothic" charset="0"/>
              </a:defRPr>
            </a:lvl7pPr>
            <a:lvl8pPr marL="3429000" indent="-228600" defTabSz="457200" eaLnBrk="0" fontAlgn="base" hangingPunct="0">
              <a:lnSpc>
                <a:spcPct val="89000"/>
              </a:lnSpc>
              <a:spcBef>
                <a:spcPts val="400"/>
              </a:spcBef>
              <a:spcAft>
                <a:spcPct val="0"/>
              </a:spcAft>
              <a:buClr>
                <a:srgbClr val="CC0000"/>
              </a:buClr>
              <a:buSzPct val="100000"/>
              <a:buFont typeface="Wingdings" panose="05000000000000000000" pitchFamily="2" charset="2"/>
              <a:buChar cha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2000">
                <a:solidFill>
                  <a:srgbClr val="000000"/>
                </a:solidFill>
                <a:latin typeface="Bitstream Vera Sans" charset="0"/>
                <a:cs typeface="msgothic" charset="0"/>
              </a:defRPr>
            </a:lvl8pPr>
            <a:lvl9pPr marL="3886200" indent="-228600" defTabSz="457200" eaLnBrk="0" fontAlgn="base" hangingPunct="0">
              <a:lnSpc>
                <a:spcPct val="89000"/>
              </a:lnSpc>
              <a:spcBef>
                <a:spcPts val="400"/>
              </a:spcBef>
              <a:spcAft>
                <a:spcPct val="0"/>
              </a:spcAft>
              <a:buClr>
                <a:srgbClr val="CC0000"/>
              </a:buClr>
              <a:buSzPct val="100000"/>
              <a:buFont typeface="Wingdings" panose="05000000000000000000" pitchFamily="2" charset="2"/>
              <a:buChar cha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2000">
                <a:solidFill>
                  <a:srgbClr val="000000"/>
                </a:solidFill>
                <a:latin typeface="Bitstream Vera Sans" charset="0"/>
                <a:cs typeface="msgothic" charset="0"/>
              </a:defRPr>
            </a:lvl9pPr>
          </a:lstStyle>
          <a:p>
            <a:pPr>
              <a:lnSpc>
                <a:spcPct val="97000"/>
              </a:lnSpc>
              <a:buClrTx/>
              <a:buSzTx/>
              <a:buFontTx/>
              <a:buNone/>
            </a:pPr>
            <a:r>
              <a:rPr lang="et-EE" altLang="et-EE" sz="1800" b="1" dirty="0"/>
              <a:t>   </a:t>
            </a:r>
            <a:r>
              <a:rPr lang="et-EE" altLang="et-EE" b="1" dirty="0" smtClean="0"/>
              <a:t>Darpa </a:t>
            </a:r>
            <a:r>
              <a:rPr lang="et-EE" altLang="et-EE" b="1" dirty="0"/>
              <a:t>urban challenge 2007</a:t>
            </a:r>
          </a:p>
          <a:p>
            <a:pPr lvl="1">
              <a:lnSpc>
                <a:spcPct val="97000"/>
              </a:lnSpc>
              <a:buClrTx/>
              <a:buSzTx/>
              <a:buFontTx/>
              <a:buNone/>
            </a:pPr>
            <a:endParaRPr lang="et-EE" altLang="et-EE" sz="1800" dirty="0">
              <a:solidFill>
                <a:srgbClr val="FF0000"/>
              </a:solidFill>
            </a:endParaRPr>
          </a:p>
          <a:p>
            <a:pPr lvl="1">
              <a:lnSpc>
                <a:spcPct val="97000"/>
              </a:lnSpc>
              <a:buClrTx/>
              <a:buSzTx/>
              <a:buFontTx/>
              <a:buNone/>
            </a:pPr>
            <a:r>
              <a:rPr lang="et-EE" altLang="et-EE" sz="1800" dirty="0"/>
              <a:t>96 km linnas, 4:10</a:t>
            </a:r>
          </a:p>
          <a:p>
            <a:pPr lvl="1">
              <a:lnSpc>
                <a:spcPct val="97000"/>
              </a:lnSpc>
              <a:buClrTx/>
              <a:buSzTx/>
              <a:buFontTx/>
              <a:buNone/>
            </a:pPr>
            <a:endParaRPr lang="et-EE" altLang="et-EE" sz="1600" dirty="0">
              <a:solidFill>
                <a:srgbClr val="FF0000"/>
              </a:solidFill>
            </a:endParaRPr>
          </a:p>
          <a:p>
            <a:pPr>
              <a:lnSpc>
                <a:spcPct val="97000"/>
              </a:lnSpc>
              <a:buClrTx/>
              <a:buSzTx/>
              <a:buFontTx/>
              <a:buNone/>
            </a:pPr>
            <a:endParaRPr lang="et-EE" altLang="et-EE" sz="3200" b="1" dirty="0"/>
          </a:p>
          <a:p>
            <a:pPr>
              <a:lnSpc>
                <a:spcPct val="97000"/>
              </a:lnSpc>
              <a:buClrTx/>
              <a:buSzTx/>
              <a:buFontTx/>
              <a:buNone/>
            </a:pPr>
            <a:endParaRPr lang="et-EE" altLang="et-EE" sz="3200" b="1" dirty="0"/>
          </a:p>
          <a:p>
            <a:pPr>
              <a:lnSpc>
                <a:spcPct val="97000"/>
              </a:lnSpc>
              <a:buClrTx/>
              <a:buSzTx/>
              <a:buFontTx/>
              <a:buNone/>
            </a:pPr>
            <a:endParaRPr lang="et-EE" altLang="et-EE" sz="3200" b="1" dirty="0"/>
          </a:p>
          <a:p>
            <a:pPr>
              <a:lnSpc>
                <a:spcPct val="97000"/>
              </a:lnSpc>
              <a:buClrTx/>
              <a:buSzTx/>
              <a:buFontTx/>
              <a:buNone/>
            </a:pPr>
            <a:endParaRPr lang="et-EE" altLang="et-EE" sz="3200" b="1" dirty="0"/>
          </a:p>
          <a:p>
            <a:pPr>
              <a:lnSpc>
                <a:spcPct val="97000"/>
              </a:lnSpc>
              <a:buClrTx/>
              <a:buSzTx/>
              <a:buFontTx/>
              <a:buNone/>
            </a:pPr>
            <a:endParaRPr lang="et-EE" altLang="et-EE" sz="3200" b="1" dirty="0"/>
          </a:p>
          <a:p>
            <a:pPr>
              <a:lnSpc>
                <a:spcPct val="97000"/>
              </a:lnSpc>
              <a:buClrTx/>
              <a:buSzTx/>
              <a:buFontTx/>
              <a:buNone/>
            </a:pPr>
            <a:endParaRPr lang="et-EE" altLang="et-EE" sz="3200" b="1" dirty="0"/>
          </a:p>
          <a:p>
            <a:pPr>
              <a:lnSpc>
                <a:spcPct val="97000"/>
              </a:lnSpc>
              <a:buClrTx/>
              <a:buSzTx/>
              <a:buFontTx/>
              <a:buNone/>
            </a:pPr>
            <a:r>
              <a:rPr lang="et-EE" altLang="et-EE" sz="3200" b="1" dirty="0"/>
              <a:t>	</a:t>
            </a:r>
          </a:p>
        </p:txBody>
      </p:sp>
      <p:pic>
        <p:nvPicPr>
          <p:cNvPr id="13414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24338" y="2636838"/>
            <a:ext cx="3833812" cy="348615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2642766683"/>
      </p:ext>
    </p:extLst>
  </p:cSld>
  <p:clrMapOvr>
    <a:masterClrMapping/>
  </p:clrMapOvr>
  <p:transition>
    <p:wipe dir="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1"/>
          <p:cNvSpPr>
            <a:spLocks noGrp="1" noChangeArrowheads="1"/>
          </p:cNvSpPr>
          <p:nvPr>
            <p:ph type="title"/>
          </p:nvPr>
        </p:nvSpPr>
        <p:spPr>
          <a:xfrm>
            <a:off x="2286000" y="0"/>
            <a:ext cx="7772400" cy="838200"/>
          </a:xfrm>
        </p:spPr>
        <p:txBody>
          <a:bodyPr/>
          <a:lstStyle/>
          <a:p>
            <a:pPr>
              <a:lnSpc>
                <a:spcPct val="97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altLang="et-EE" smtClean="0"/>
              <a:t> </a:t>
            </a:r>
          </a:p>
        </p:txBody>
      </p:sp>
      <p:sp>
        <p:nvSpPr>
          <p:cNvPr id="138243" name="Rectangle 2"/>
          <p:cNvSpPr>
            <a:spLocks noGrp="1" noChangeArrowheads="1"/>
          </p:cNvSpPr>
          <p:nvPr>
            <p:ph type="body" idx="1"/>
          </p:nvPr>
        </p:nvSpPr>
        <p:spPr>
          <a:xfrm>
            <a:off x="2362200" y="990600"/>
            <a:ext cx="7848600" cy="5430838"/>
          </a:xfrm>
        </p:spPr>
        <p:txBody>
          <a:bodyPr/>
          <a:lstStyle/>
          <a:p>
            <a:pPr lvl="1">
              <a:lnSpc>
                <a:spcPct val="97000"/>
              </a:lnSpc>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endParaRPr lang="et-EE" altLang="et-EE" smtClean="0">
              <a:solidFill>
                <a:srgbClr val="FF0000"/>
              </a:solidFill>
            </a:endParaRPr>
          </a:p>
          <a:p>
            <a:pPr>
              <a:lnSpc>
                <a:spcPct val="97000"/>
              </a:lnSpc>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endParaRPr lang="et-EE" altLang="et-EE" sz="3200"/>
          </a:p>
          <a:p>
            <a:pPr>
              <a:lnSpc>
                <a:spcPct val="97000"/>
              </a:lnSpc>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endParaRPr lang="et-EE" altLang="et-EE" sz="3200"/>
          </a:p>
          <a:p>
            <a:pPr>
              <a:lnSpc>
                <a:spcPct val="97000"/>
              </a:lnSpc>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endParaRPr lang="en-GB" altLang="et-EE" sz="3200"/>
          </a:p>
          <a:p>
            <a:pPr>
              <a:lnSpc>
                <a:spcPct val="97000"/>
              </a:lnSpc>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endParaRPr lang="et-EE" altLang="et-EE" sz="3200"/>
          </a:p>
          <a:p>
            <a:pPr>
              <a:lnSpc>
                <a:spcPct val="97000"/>
              </a:lnSpc>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t-EE" altLang="et-EE" sz="3200"/>
              <a:t>	</a:t>
            </a:r>
          </a:p>
          <a:p>
            <a:pPr>
              <a:lnSpc>
                <a:spcPct val="97000"/>
              </a:lnSpc>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endParaRPr lang="et-EE" altLang="et-EE" sz="3200"/>
          </a:p>
          <a:p>
            <a:pPr>
              <a:lnSpc>
                <a:spcPct val="97000"/>
              </a:lnSpc>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t-EE" altLang="et-EE" sz="3200"/>
              <a:t>	</a:t>
            </a:r>
            <a:endParaRPr lang="en-GB" altLang="et-EE" sz="3200"/>
          </a:p>
        </p:txBody>
      </p:sp>
      <p:pic>
        <p:nvPicPr>
          <p:cNvPr id="13824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0" y="552450"/>
            <a:ext cx="7620000" cy="5753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52462053"/>
      </p:ext>
    </p:extLst>
  </p:cSld>
  <p:clrMapOvr>
    <a:masterClrMapping/>
  </p:clrMapOvr>
  <p:transition>
    <p:wipe dir="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1"/>
          <p:cNvSpPr>
            <a:spLocks noGrp="1" noChangeArrowheads="1"/>
          </p:cNvSpPr>
          <p:nvPr>
            <p:ph type="title"/>
          </p:nvPr>
        </p:nvSpPr>
        <p:spPr>
          <a:xfrm>
            <a:off x="2286000" y="0"/>
            <a:ext cx="7772400" cy="838200"/>
          </a:xfrm>
        </p:spPr>
        <p:txBody>
          <a:bodyPr/>
          <a:lstStyle/>
          <a:p>
            <a:pPr>
              <a:lnSpc>
                <a:spcPct val="97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altLang="et-EE" smtClean="0"/>
              <a:t> </a:t>
            </a:r>
          </a:p>
        </p:txBody>
      </p:sp>
      <p:sp>
        <p:nvSpPr>
          <p:cNvPr id="9219" name="Rectangle 2"/>
          <p:cNvSpPr>
            <a:spLocks noGrp="1" noChangeArrowheads="1"/>
          </p:cNvSpPr>
          <p:nvPr>
            <p:ph type="body" idx="1"/>
          </p:nvPr>
        </p:nvSpPr>
        <p:spPr>
          <a:xfrm>
            <a:off x="959604" y="719380"/>
            <a:ext cx="7848600" cy="5430838"/>
          </a:xfrm>
        </p:spPr>
        <p:txBody>
          <a:bodyPr/>
          <a:lstStyle/>
          <a:p>
            <a:pPr indent="-325438">
              <a:lnSpc>
                <a:spcPct val="97000"/>
              </a:lnSpc>
              <a:buNone/>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n-GB" altLang="et-EE" dirty="0" smtClean="0"/>
          </a:p>
          <a:p>
            <a:pPr indent="-325438">
              <a:lnSpc>
                <a:spcPct val="97000"/>
              </a:lnSpc>
              <a:buNone/>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n-GB" altLang="et-EE" sz="3200" dirty="0"/>
          </a:p>
          <a:p>
            <a:pPr indent="-325438">
              <a:lnSpc>
                <a:spcPct val="97000"/>
              </a:lnSpc>
              <a:buNone/>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t-EE" altLang="et-EE" sz="3200" dirty="0">
                <a:latin typeface="Calibri" panose="020F0502020204030204" pitchFamily="34" charset="0"/>
              </a:rPr>
              <a:t>Tugev ehk lai</a:t>
            </a:r>
            <a:r>
              <a:rPr lang="en-GB" altLang="et-EE" sz="3200" dirty="0">
                <a:latin typeface="Calibri" panose="020F0502020204030204" pitchFamily="34" charset="0"/>
              </a:rPr>
              <a:t> AI:</a:t>
            </a:r>
          </a:p>
          <a:p>
            <a:pPr indent="-325438">
              <a:lnSpc>
                <a:spcPct val="97000"/>
              </a:lnSpc>
              <a:buNone/>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n-GB" altLang="et-EE" sz="3200" dirty="0">
              <a:latin typeface="Calibri" panose="020F0502020204030204" pitchFamily="34" charset="0"/>
            </a:endParaRPr>
          </a:p>
          <a:p>
            <a:pPr indent="-325438">
              <a:lnSpc>
                <a:spcPct val="97000"/>
              </a:lnSpc>
              <a:buNone/>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GB" altLang="et-EE" sz="3200" dirty="0">
                <a:latin typeface="Calibri" panose="020F0502020204030204" pitchFamily="34" charset="0"/>
              </a:rPr>
              <a:t>  “if a machine approaches or supersedes human intelligence, if it can do typically human tasks, if it can apply a wide range of background knowledge and has some degree of self-consciousness”</a:t>
            </a:r>
          </a:p>
        </p:txBody>
      </p:sp>
    </p:spTree>
    <p:extLst>
      <p:ext uri="{BB962C8B-B14F-4D97-AF65-F5344CB8AC3E}">
        <p14:creationId xmlns:p14="http://schemas.microsoft.com/office/powerpoint/2010/main" val="1588332460"/>
      </p:ext>
    </p:extLst>
  </p:cSld>
  <p:clrMapOvr>
    <a:masterClrMapping/>
  </p:clrMapOvr>
  <p:transition>
    <p:wipe dir="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1"/>
          <p:cNvSpPr>
            <a:spLocks noGrp="1" noChangeArrowheads="1"/>
          </p:cNvSpPr>
          <p:nvPr>
            <p:ph type="title"/>
          </p:nvPr>
        </p:nvSpPr>
        <p:spPr>
          <a:xfrm>
            <a:off x="2286000" y="0"/>
            <a:ext cx="7772400" cy="838200"/>
          </a:xfrm>
        </p:spPr>
        <p:txBody>
          <a:bodyPr/>
          <a:lstStyle/>
          <a:p>
            <a:pPr>
              <a:lnSpc>
                <a:spcPct val="97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altLang="et-EE" smtClean="0"/>
              <a:t> </a:t>
            </a:r>
          </a:p>
        </p:txBody>
      </p:sp>
      <p:sp>
        <p:nvSpPr>
          <p:cNvPr id="11267" name="Rectangle 2"/>
          <p:cNvSpPr>
            <a:spLocks noGrp="1" noChangeArrowheads="1"/>
          </p:cNvSpPr>
          <p:nvPr>
            <p:ph type="body" idx="1"/>
          </p:nvPr>
        </p:nvSpPr>
        <p:spPr>
          <a:xfrm>
            <a:off x="1052593" y="742627"/>
            <a:ext cx="7848600" cy="5430838"/>
          </a:xfrm>
        </p:spPr>
        <p:txBody>
          <a:bodyPr/>
          <a:lstStyle/>
          <a:p>
            <a:pPr indent="-325438">
              <a:lnSpc>
                <a:spcPct val="97000"/>
              </a:lnSpc>
              <a:buNone/>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n-GB" altLang="et-EE" dirty="0" smtClean="0"/>
          </a:p>
          <a:p>
            <a:pPr indent="-325438">
              <a:lnSpc>
                <a:spcPct val="97000"/>
              </a:lnSpc>
              <a:buNone/>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n-GB" altLang="et-EE" sz="3200" dirty="0"/>
          </a:p>
          <a:p>
            <a:pPr indent="-325438">
              <a:lnSpc>
                <a:spcPct val="97000"/>
              </a:lnSpc>
              <a:buNone/>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t-EE" altLang="et-EE" sz="3200" dirty="0">
                <a:latin typeface="Calibri" panose="020F0502020204030204" pitchFamily="34" charset="0"/>
              </a:rPr>
              <a:t>Nõrk ehk kitsas</a:t>
            </a:r>
            <a:r>
              <a:rPr lang="en-GB" altLang="et-EE" sz="3200" dirty="0">
                <a:latin typeface="Calibri" panose="020F0502020204030204" pitchFamily="34" charset="0"/>
              </a:rPr>
              <a:t> AI:</a:t>
            </a:r>
          </a:p>
          <a:p>
            <a:pPr indent="-325438">
              <a:lnSpc>
                <a:spcPct val="97000"/>
              </a:lnSpc>
              <a:buNone/>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GB" altLang="et-EE" sz="3200" dirty="0">
                <a:latin typeface="Calibri" panose="020F0502020204030204" pitchFamily="34" charset="0"/>
              </a:rPr>
              <a:t>  </a:t>
            </a:r>
          </a:p>
          <a:p>
            <a:pPr indent="-325438">
              <a:lnSpc>
                <a:spcPct val="97000"/>
              </a:lnSpc>
              <a:buNone/>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GB" altLang="et-EE" sz="3200" dirty="0">
                <a:latin typeface="Calibri" panose="020F0502020204030204" pitchFamily="34" charset="0"/>
              </a:rPr>
              <a:t> “the use of software to study or accomplish specific problem solving or reasoning tasks that do not encompass (or in some cases, are completely outside of) the full range of human cognitive abilities. “ </a:t>
            </a:r>
          </a:p>
        </p:txBody>
      </p:sp>
    </p:spTree>
    <p:extLst>
      <p:ext uri="{BB962C8B-B14F-4D97-AF65-F5344CB8AC3E}">
        <p14:creationId xmlns:p14="http://schemas.microsoft.com/office/powerpoint/2010/main" val="533753166"/>
      </p:ext>
    </p:extLst>
  </p:cSld>
  <p:clrMapOvr>
    <a:masterClrMapping/>
  </p:clrMapOvr>
  <p:transition>
    <p:wipe dir="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1"/>
          <p:cNvSpPr txBox="1">
            <a:spLocks noChangeArrowheads="1"/>
          </p:cNvSpPr>
          <p:nvPr/>
        </p:nvSpPr>
        <p:spPr bwMode="auto">
          <a:xfrm>
            <a:off x="2286000" y="0"/>
            <a:ext cx="7772400" cy="838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nchor="ctr"/>
          <a:lstStyle>
            <a:lvl1pPr>
              <a:lnSpc>
                <a:spcPct val="89000"/>
              </a:lnSpc>
              <a:spcBef>
                <a:spcPts val="450"/>
              </a:spcBef>
              <a:buClr>
                <a:srgbClr val="CC0000"/>
              </a:buClr>
              <a:buSzPct val="100000"/>
              <a:buFont typeface="Wingdings" panose="05000000000000000000" pitchFamily="2" charset="2"/>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Bitstream Vera Sans" charset="0"/>
                <a:cs typeface="msgothic" charset="0"/>
              </a:defRPr>
            </a:lvl1pPr>
            <a:lvl2pPr marL="742950" indent="-285750">
              <a:lnSpc>
                <a:spcPct val="89000"/>
              </a:lnSpc>
              <a:spcBef>
                <a:spcPts val="400"/>
              </a:spcBef>
              <a:buClr>
                <a:srgbClr val="CC0000"/>
              </a:buClr>
              <a:buSzPct val="100000"/>
              <a:buFont typeface="Wingdings" panose="05000000000000000000" pitchFamily="2" charset="2"/>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Bitstream Vera Sans" charset="0"/>
                <a:cs typeface="msgothic" charset="0"/>
              </a:defRPr>
            </a:lvl2pPr>
            <a:lvl3pPr marL="1143000" indent="-228600">
              <a:lnSpc>
                <a:spcPct val="89000"/>
              </a:lnSpc>
              <a:spcBef>
                <a:spcPts val="400"/>
              </a:spcBef>
              <a:buClr>
                <a:srgbClr val="CC0000"/>
              </a:buClr>
              <a:buSzPct val="100000"/>
              <a:buFont typeface="Wingdings" panose="05000000000000000000" pitchFamily="2" charset="2"/>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Bitstream Vera Sans" charset="0"/>
                <a:cs typeface="msgothic" charset="0"/>
              </a:defRPr>
            </a:lvl3pPr>
            <a:lvl4pPr marL="1600200" indent="-228600">
              <a:lnSpc>
                <a:spcPct val="89000"/>
              </a:lnSpc>
              <a:spcBef>
                <a:spcPts val="400"/>
              </a:spcBef>
              <a:buClr>
                <a:srgbClr val="CC0000"/>
              </a:buClr>
              <a:buSzPct val="100000"/>
              <a:buFont typeface="Wingdings" panose="05000000000000000000" pitchFamily="2" charset="2"/>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Bitstream Vera Sans" charset="0"/>
                <a:cs typeface="msgothic" charset="0"/>
              </a:defRPr>
            </a:lvl4pPr>
            <a:lvl5pPr marL="2057400" indent="-228600">
              <a:lnSpc>
                <a:spcPct val="89000"/>
              </a:lnSpc>
              <a:spcBef>
                <a:spcPts val="400"/>
              </a:spcBef>
              <a:buClr>
                <a:srgbClr val="CC0000"/>
              </a:buClr>
              <a:buSzPct val="100000"/>
              <a:buFont typeface="Wingdings" panose="05000000000000000000" pitchFamily="2" charset="2"/>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Bitstream Vera Sans" charset="0"/>
                <a:cs typeface="msgothic" charset="0"/>
              </a:defRPr>
            </a:lvl5pPr>
            <a:lvl6pPr marL="2514600" indent="-228600" defTabSz="457200" eaLnBrk="0" fontAlgn="base" hangingPunct="0">
              <a:lnSpc>
                <a:spcPct val="89000"/>
              </a:lnSpc>
              <a:spcBef>
                <a:spcPts val="400"/>
              </a:spcBef>
              <a:spcAft>
                <a:spcPct val="0"/>
              </a:spcAft>
              <a:buClr>
                <a:srgbClr val="CC0000"/>
              </a:buClr>
              <a:buSzPct val="100000"/>
              <a:buFont typeface="Wingdings" panose="05000000000000000000" pitchFamily="2" charset="2"/>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Bitstream Vera Sans" charset="0"/>
                <a:cs typeface="msgothic" charset="0"/>
              </a:defRPr>
            </a:lvl6pPr>
            <a:lvl7pPr marL="2971800" indent="-228600" defTabSz="457200" eaLnBrk="0" fontAlgn="base" hangingPunct="0">
              <a:lnSpc>
                <a:spcPct val="89000"/>
              </a:lnSpc>
              <a:spcBef>
                <a:spcPts val="400"/>
              </a:spcBef>
              <a:spcAft>
                <a:spcPct val="0"/>
              </a:spcAft>
              <a:buClr>
                <a:srgbClr val="CC0000"/>
              </a:buClr>
              <a:buSzPct val="100000"/>
              <a:buFont typeface="Wingdings" panose="05000000000000000000" pitchFamily="2" charset="2"/>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Bitstream Vera Sans" charset="0"/>
                <a:cs typeface="msgothic" charset="0"/>
              </a:defRPr>
            </a:lvl7pPr>
            <a:lvl8pPr marL="3429000" indent="-228600" defTabSz="457200" eaLnBrk="0" fontAlgn="base" hangingPunct="0">
              <a:lnSpc>
                <a:spcPct val="89000"/>
              </a:lnSpc>
              <a:spcBef>
                <a:spcPts val="400"/>
              </a:spcBef>
              <a:spcAft>
                <a:spcPct val="0"/>
              </a:spcAft>
              <a:buClr>
                <a:srgbClr val="CC0000"/>
              </a:buClr>
              <a:buSzPct val="100000"/>
              <a:buFont typeface="Wingdings" panose="05000000000000000000" pitchFamily="2" charset="2"/>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Bitstream Vera Sans" charset="0"/>
                <a:cs typeface="msgothic" charset="0"/>
              </a:defRPr>
            </a:lvl8pPr>
            <a:lvl9pPr marL="3886200" indent="-228600" defTabSz="457200" eaLnBrk="0" fontAlgn="base" hangingPunct="0">
              <a:lnSpc>
                <a:spcPct val="89000"/>
              </a:lnSpc>
              <a:spcBef>
                <a:spcPts val="400"/>
              </a:spcBef>
              <a:spcAft>
                <a:spcPct val="0"/>
              </a:spcAft>
              <a:buClr>
                <a:srgbClr val="CC0000"/>
              </a:buClr>
              <a:buSzPct val="100000"/>
              <a:buFont typeface="Wingdings" panose="05000000000000000000" pitchFamily="2" charset="2"/>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Bitstream Vera Sans" charset="0"/>
                <a:cs typeface="msgothic" charset="0"/>
              </a:defRPr>
            </a:lvl9pPr>
          </a:lstStyle>
          <a:p>
            <a:pPr>
              <a:lnSpc>
                <a:spcPct val="97000"/>
              </a:lnSpc>
              <a:spcBef>
                <a:spcPct val="0"/>
              </a:spcBef>
              <a:buClrTx/>
              <a:buSzTx/>
              <a:buFontTx/>
              <a:buNone/>
            </a:pPr>
            <a:r>
              <a:rPr lang="et-EE" altLang="et-EE" sz="2400" b="1">
                <a:solidFill>
                  <a:srgbClr val="000099"/>
                </a:solidFill>
              </a:rPr>
              <a:t> </a:t>
            </a:r>
          </a:p>
        </p:txBody>
      </p:sp>
      <p:sp>
        <p:nvSpPr>
          <p:cNvPr id="11267" name="Text Box 2"/>
          <p:cNvSpPr txBox="1">
            <a:spLocks noChangeArrowheads="1"/>
          </p:cNvSpPr>
          <p:nvPr/>
        </p:nvSpPr>
        <p:spPr bwMode="auto">
          <a:xfrm>
            <a:off x="1192078" y="773623"/>
            <a:ext cx="7848600" cy="6635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marL="342900" indent="-339725">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2400">
                <a:solidFill>
                  <a:schemeClr val="bg1"/>
                </a:solidFill>
                <a:latin typeface="Times New Roman" panose="02020603050405020304" pitchFamily="18" charset="0"/>
                <a:cs typeface="msgothic" charset="0"/>
              </a:defRPr>
            </a:lvl1pPr>
            <a:lvl2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2400">
                <a:solidFill>
                  <a:schemeClr val="bg1"/>
                </a:solidFill>
                <a:latin typeface="Times New Roman" panose="02020603050405020304" pitchFamily="18" charset="0"/>
                <a:cs typeface="msgothic" charset="0"/>
              </a:defRPr>
            </a:lvl2pPr>
            <a:lvl3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2400">
                <a:solidFill>
                  <a:schemeClr val="bg1"/>
                </a:solidFill>
                <a:latin typeface="Times New Roman" panose="02020603050405020304" pitchFamily="18" charset="0"/>
                <a:cs typeface="msgothic" charset="0"/>
              </a:defRPr>
            </a:lvl3pPr>
            <a:lvl4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2400">
                <a:solidFill>
                  <a:schemeClr val="bg1"/>
                </a:solidFill>
                <a:latin typeface="Times New Roman" panose="02020603050405020304" pitchFamily="18" charset="0"/>
                <a:cs typeface="msgothic" charset="0"/>
              </a:defRPr>
            </a:lvl4pPr>
            <a:lvl5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2400">
                <a:solidFill>
                  <a:schemeClr val="bg1"/>
                </a:solidFill>
                <a:latin typeface="Times New Roman" panose="02020603050405020304" pitchFamily="18" charset="0"/>
                <a:cs typeface="msgothic" charset="0"/>
              </a:defRPr>
            </a:lvl5pPr>
            <a:lvl6pPr marL="2514600" indent="-228600" defTabSz="457200" eaLnBrk="0" fontAlgn="base" hangingPunct="0">
              <a:lnSpc>
                <a:spcPct val="86000"/>
              </a:lnSpc>
              <a:spcBef>
                <a:spcPct val="0"/>
              </a:spcBef>
              <a:spcAft>
                <a:spcPct val="0"/>
              </a:spcAft>
              <a:buClr>
                <a:srgbClr val="000000"/>
              </a:buClr>
              <a:buSzPct val="100000"/>
              <a:buFont typeface="Times New Roman" panose="02020603050405020304" pitchFamily="18"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2400">
                <a:solidFill>
                  <a:schemeClr val="bg1"/>
                </a:solidFill>
                <a:latin typeface="Times New Roman" panose="02020603050405020304" pitchFamily="18" charset="0"/>
                <a:cs typeface="msgothic" charset="0"/>
              </a:defRPr>
            </a:lvl6pPr>
            <a:lvl7pPr marL="2971800" indent="-228600" defTabSz="457200" eaLnBrk="0" fontAlgn="base" hangingPunct="0">
              <a:lnSpc>
                <a:spcPct val="86000"/>
              </a:lnSpc>
              <a:spcBef>
                <a:spcPct val="0"/>
              </a:spcBef>
              <a:spcAft>
                <a:spcPct val="0"/>
              </a:spcAft>
              <a:buClr>
                <a:srgbClr val="000000"/>
              </a:buClr>
              <a:buSzPct val="100000"/>
              <a:buFont typeface="Times New Roman" panose="02020603050405020304" pitchFamily="18"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2400">
                <a:solidFill>
                  <a:schemeClr val="bg1"/>
                </a:solidFill>
                <a:latin typeface="Times New Roman" panose="02020603050405020304" pitchFamily="18" charset="0"/>
                <a:cs typeface="msgothic" charset="0"/>
              </a:defRPr>
            </a:lvl7pPr>
            <a:lvl8pPr marL="3429000" indent="-228600" defTabSz="457200" eaLnBrk="0" fontAlgn="base" hangingPunct="0">
              <a:lnSpc>
                <a:spcPct val="86000"/>
              </a:lnSpc>
              <a:spcBef>
                <a:spcPct val="0"/>
              </a:spcBef>
              <a:spcAft>
                <a:spcPct val="0"/>
              </a:spcAft>
              <a:buClr>
                <a:srgbClr val="000000"/>
              </a:buClr>
              <a:buSzPct val="100000"/>
              <a:buFont typeface="Times New Roman" panose="02020603050405020304" pitchFamily="18"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2400">
                <a:solidFill>
                  <a:schemeClr val="bg1"/>
                </a:solidFill>
                <a:latin typeface="Times New Roman" panose="02020603050405020304" pitchFamily="18" charset="0"/>
                <a:cs typeface="msgothic" charset="0"/>
              </a:defRPr>
            </a:lvl8pPr>
            <a:lvl9pPr marL="3886200" indent="-228600" defTabSz="457200" eaLnBrk="0" fontAlgn="base" hangingPunct="0">
              <a:lnSpc>
                <a:spcPct val="86000"/>
              </a:lnSpc>
              <a:spcBef>
                <a:spcPct val="0"/>
              </a:spcBef>
              <a:spcAft>
                <a:spcPct val="0"/>
              </a:spcAft>
              <a:buClr>
                <a:srgbClr val="000000"/>
              </a:buClr>
              <a:buSzPct val="100000"/>
              <a:buFont typeface="Times New Roman" panose="02020603050405020304" pitchFamily="18"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2400">
                <a:solidFill>
                  <a:schemeClr val="bg1"/>
                </a:solidFill>
                <a:latin typeface="Times New Roman" panose="02020603050405020304" pitchFamily="18" charset="0"/>
                <a:cs typeface="msgothic" charset="0"/>
              </a:defRPr>
            </a:lvl9pPr>
          </a:lstStyle>
          <a:p>
            <a:pPr>
              <a:lnSpc>
                <a:spcPct val="97000"/>
              </a:lnSpc>
              <a:spcBef>
                <a:spcPts val="450"/>
              </a:spcBef>
              <a:defRPr/>
            </a:pPr>
            <a:endParaRPr lang="et-EE" altLang="et-EE" sz="2800" b="1" dirty="0">
              <a:solidFill>
                <a:srgbClr val="000000"/>
              </a:solidFill>
              <a:latin typeface="Calibri" panose="020F0502020204030204" pitchFamily="34" charset="0"/>
              <a:cs typeface="Calibri" panose="020F0502020204030204" pitchFamily="34" charset="0"/>
            </a:endParaRPr>
          </a:p>
          <a:p>
            <a:pPr>
              <a:lnSpc>
                <a:spcPct val="97000"/>
              </a:lnSpc>
              <a:spcBef>
                <a:spcPts val="450"/>
              </a:spcBef>
              <a:defRPr/>
            </a:pPr>
            <a:endParaRPr lang="et-EE" altLang="et-EE" sz="3200" dirty="0">
              <a:solidFill>
                <a:srgbClr val="000000"/>
              </a:solidFill>
              <a:latin typeface="Calibri" panose="020F0502020204030204" pitchFamily="34" charset="0"/>
              <a:cs typeface="Calibri" panose="020F0502020204030204" pitchFamily="34" charset="0"/>
            </a:endParaRPr>
          </a:p>
          <a:p>
            <a:pPr marL="3175" indent="0">
              <a:lnSpc>
                <a:spcPct val="97000"/>
              </a:lnSpc>
              <a:spcBef>
                <a:spcPts val="450"/>
              </a:spcBef>
              <a:defRPr/>
            </a:pPr>
            <a:r>
              <a:rPr lang="et-EE" altLang="et-EE" sz="3200" dirty="0">
                <a:solidFill>
                  <a:srgbClr val="000000"/>
                </a:solidFill>
                <a:latin typeface="Calibri" panose="020F0502020204030204" pitchFamily="34" charset="0"/>
                <a:cs typeface="Calibri" panose="020F0502020204030204" pitchFamily="34" charset="0"/>
              </a:rPr>
              <a:t>Inimene ei teadvusta oma ajutegevust.</a:t>
            </a:r>
          </a:p>
          <a:p>
            <a:pPr marL="3175" indent="0">
              <a:lnSpc>
                <a:spcPct val="97000"/>
              </a:lnSpc>
              <a:spcBef>
                <a:spcPts val="450"/>
              </a:spcBef>
              <a:defRPr/>
            </a:pPr>
            <a:endParaRPr lang="et-EE" altLang="et-EE" sz="3200" dirty="0">
              <a:solidFill>
                <a:srgbClr val="000000"/>
              </a:solidFill>
              <a:latin typeface="Calibri" panose="020F0502020204030204" pitchFamily="34" charset="0"/>
              <a:cs typeface="Calibri" panose="020F0502020204030204" pitchFamily="34" charset="0"/>
            </a:endParaRPr>
          </a:p>
          <a:p>
            <a:pPr marL="3175" indent="0">
              <a:lnSpc>
                <a:spcPct val="97000"/>
              </a:lnSpc>
              <a:spcBef>
                <a:spcPts val="450"/>
              </a:spcBef>
              <a:defRPr/>
            </a:pPr>
            <a:r>
              <a:rPr lang="et-EE" altLang="et-EE" sz="3200" dirty="0">
                <a:solidFill>
                  <a:srgbClr val="000000"/>
                </a:solidFill>
                <a:latin typeface="Calibri" panose="020F0502020204030204" pitchFamily="34" charset="0"/>
                <a:cs typeface="Calibri" panose="020F0502020204030204" pitchFamily="34" charset="0"/>
              </a:rPr>
              <a:t>Inimesele paistab ekslikult, et paljud tema igapäevased toimingud on väga lihtsad ja ei nõua palju teadmisi ja ülikeerukaid ajuprotsesse</a:t>
            </a:r>
          </a:p>
          <a:p>
            <a:pPr>
              <a:lnSpc>
                <a:spcPct val="97000"/>
              </a:lnSpc>
              <a:spcBef>
                <a:spcPts val="450"/>
              </a:spcBef>
              <a:defRPr/>
            </a:pPr>
            <a:endParaRPr lang="et-EE" altLang="et-EE" sz="3200" b="1" dirty="0">
              <a:solidFill>
                <a:srgbClr val="000000"/>
              </a:solidFill>
              <a:latin typeface="Bitstream Vera Sans" charset="0"/>
            </a:endParaRPr>
          </a:p>
          <a:p>
            <a:pPr>
              <a:lnSpc>
                <a:spcPct val="97000"/>
              </a:lnSpc>
              <a:spcBef>
                <a:spcPts val="450"/>
              </a:spcBef>
              <a:defRPr/>
            </a:pPr>
            <a:endParaRPr lang="et-EE" altLang="et-EE" sz="3200" b="1" dirty="0">
              <a:solidFill>
                <a:srgbClr val="000000"/>
              </a:solidFill>
              <a:latin typeface="Bitstream Vera Sans" charset="0"/>
            </a:endParaRPr>
          </a:p>
          <a:p>
            <a:pPr>
              <a:lnSpc>
                <a:spcPct val="97000"/>
              </a:lnSpc>
              <a:spcBef>
                <a:spcPts val="450"/>
              </a:spcBef>
              <a:defRPr/>
            </a:pPr>
            <a:endParaRPr lang="et-EE" altLang="et-EE" sz="3200" b="1" dirty="0">
              <a:solidFill>
                <a:srgbClr val="000000"/>
              </a:solidFill>
              <a:latin typeface="Bitstream Vera Sans" charset="0"/>
            </a:endParaRPr>
          </a:p>
        </p:txBody>
      </p:sp>
    </p:spTree>
    <p:extLst>
      <p:ext uri="{BB962C8B-B14F-4D97-AF65-F5344CB8AC3E}">
        <p14:creationId xmlns:p14="http://schemas.microsoft.com/office/powerpoint/2010/main" val="159919651"/>
      </p:ext>
    </p:extLst>
  </p:cSld>
  <p:clrMapOvr>
    <a:masterClrMapping/>
  </p:clrMapOvr>
  <p:transition>
    <p:wipe dir="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1"/>
          <p:cNvSpPr txBox="1">
            <a:spLocks noChangeArrowheads="1"/>
          </p:cNvSpPr>
          <p:nvPr/>
        </p:nvSpPr>
        <p:spPr bwMode="auto">
          <a:xfrm>
            <a:off x="2286000" y="0"/>
            <a:ext cx="7772400" cy="838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nchor="ctr"/>
          <a:lstStyle>
            <a:lvl1pPr>
              <a:lnSpc>
                <a:spcPct val="89000"/>
              </a:lnSpc>
              <a:spcBef>
                <a:spcPts val="450"/>
              </a:spcBef>
              <a:buClr>
                <a:srgbClr val="CC0000"/>
              </a:buClr>
              <a:buSzPct val="100000"/>
              <a:buFont typeface="Wingdings" panose="05000000000000000000" pitchFamily="2" charset="2"/>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Bitstream Vera Sans" charset="0"/>
                <a:cs typeface="msgothic" charset="0"/>
              </a:defRPr>
            </a:lvl1pPr>
            <a:lvl2pPr marL="742950" indent="-285750">
              <a:lnSpc>
                <a:spcPct val="89000"/>
              </a:lnSpc>
              <a:spcBef>
                <a:spcPts val="400"/>
              </a:spcBef>
              <a:buClr>
                <a:srgbClr val="CC0000"/>
              </a:buClr>
              <a:buSzPct val="100000"/>
              <a:buFont typeface="Wingdings" panose="05000000000000000000" pitchFamily="2" charset="2"/>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Bitstream Vera Sans" charset="0"/>
                <a:cs typeface="msgothic" charset="0"/>
              </a:defRPr>
            </a:lvl2pPr>
            <a:lvl3pPr marL="1143000" indent="-228600">
              <a:lnSpc>
                <a:spcPct val="89000"/>
              </a:lnSpc>
              <a:spcBef>
                <a:spcPts val="400"/>
              </a:spcBef>
              <a:buClr>
                <a:srgbClr val="CC0000"/>
              </a:buClr>
              <a:buSzPct val="100000"/>
              <a:buFont typeface="Wingdings" panose="05000000000000000000" pitchFamily="2" charset="2"/>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Bitstream Vera Sans" charset="0"/>
                <a:cs typeface="msgothic" charset="0"/>
              </a:defRPr>
            </a:lvl3pPr>
            <a:lvl4pPr marL="1600200" indent="-228600">
              <a:lnSpc>
                <a:spcPct val="89000"/>
              </a:lnSpc>
              <a:spcBef>
                <a:spcPts val="400"/>
              </a:spcBef>
              <a:buClr>
                <a:srgbClr val="CC0000"/>
              </a:buClr>
              <a:buSzPct val="100000"/>
              <a:buFont typeface="Wingdings" panose="05000000000000000000" pitchFamily="2" charset="2"/>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Bitstream Vera Sans" charset="0"/>
                <a:cs typeface="msgothic" charset="0"/>
              </a:defRPr>
            </a:lvl4pPr>
            <a:lvl5pPr marL="2057400" indent="-228600">
              <a:lnSpc>
                <a:spcPct val="89000"/>
              </a:lnSpc>
              <a:spcBef>
                <a:spcPts val="400"/>
              </a:spcBef>
              <a:buClr>
                <a:srgbClr val="CC0000"/>
              </a:buClr>
              <a:buSzPct val="100000"/>
              <a:buFont typeface="Wingdings" panose="05000000000000000000" pitchFamily="2" charset="2"/>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Bitstream Vera Sans" charset="0"/>
                <a:cs typeface="msgothic" charset="0"/>
              </a:defRPr>
            </a:lvl5pPr>
            <a:lvl6pPr marL="2514600" indent="-228600" defTabSz="457200" eaLnBrk="0" fontAlgn="base" hangingPunct="0">
              <a:lnSpc>
                <a:spcPct val="89000"/>
              </a:lnSpc>
              <a:spcBef>
                <a:spcPts val="400"/>
              </a:spcBef>
              <a:spcAft>
                <a:spcPct val="0"/>
              </a:spcAft>
              <a:buClr>
                <a:srgbClr val="CC0000"/>
              </a:buClr>
              <a:buSzPct val="100000"/>
              <a:buFont typeface="Wingdings" panose="05000000000000000000" pitchFamily="2" charset="2"/>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Bitstream Vera Sans" charset="0"/>
                <a:cs typeface="msgothic" charset="0"/>
              </a:defRPr>
            </a:lvl6pPr>
            <a:lvl7pPr marL="2971800" indent="-228600" defTabSz="457200" eaLnBrk="0" fontAlgn="base" hangingPunct="0">
              <a:lnSpc>
                <a:spcPct val="89000"/>
              </a:lnSpc>
              <a:spcBef>
                <a:spcPts val="400"/>
              </a:spcBef>
              <a:spcAft>
                <a:spcPct val="0"/>
              </a:spcAft>
              <a:buClr>
                <a:srgbClr val="CC0000"/>
              </a:buClr>
              <a:buSzPct val="100000"/>
              <a:buFont typeface="Wingdings" panose="05000000000000000000" pitchFamily="2" charset="2"/>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Bitstream Vera Sans" charset="0"/>
                <a:cs typeface="msgothic" charset="0"/>
              </a:defRPr>
            </a:lvl7pPr>
            <a:lvl8pPr marL="3429000" indent="-228600" defTabSz="457200" eaLnBrk="0" fontAlgn="base" hangingPunct="0">
              <a:lnSpc>
                <a:spcPct val="89000"/>
              </a:lnSpc>
              <a:spcBef>
                <a:spcPts val="400"/>
              </a:spcBef>
              <a:spcAft>
                <a:spcPct val="0"/>
              </a:spcAft>
              <a:buClr>
                <a:srgbClr val="CC0000"/>
              </a:buClr>
              <a:buSzPct val="100000"/>
              <a:buFont typeface="Wingdings" panose="05000000000000000000" pitchFamily="2" charset="2"/>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Bitstream Vera Sans" charset="0"/>
                <a:cs typeface="msgothic" charset="0"/>
              </a:defRPr>
            </a:lvl8pPr>
            <a:lvl9pPr marL="3886200" indent="-228600" defTabSz="457200" eaLnBrk="0" fontAlgn="base" hangingPunct="0">
              <a:lnSpc>
                <a:spcPct val="89000"/>
              </a:lnSpc>
              <a:spcBef>
                <a:spcPts val="400"/>
              </a:spcBef>
              <a:spcAft>
                <a:spcPct val="0"/>
              </a:spcAft>
              <a:buClr>
                <a:srgbClr val="CC0000"/>
              </a:buClr>
              <a:buSzPct val="100000"/>
              <a:buFont typeface="Wingdings" panose="05000000000000000000" pitchFamily="2" charset="2"/>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Bitstream Vera Sans" charset="0"/>
                <a:cs typeface="msgothic" charset="0"/>
              </a:defRPr>
            </a:lvl9pPr>
          </a:lstStyle>
          <a:p>
            <a:pPr>
              <a:lnSpc>
                <a:spcPct val="97000"/>
              </a:lnSpc>
              <a:spcBef>
                <a:spcPct val="0"/>
              </a:spcBef>
              <a:buClrTx/>
              <a:buSzTx/>
              <a:buFontTx/>
              <a:buNone/>
            </a:pPr>
            <a:r>
              <a:rPr lang="et-EE" altLang="et-EE" sz="2400" b="1">
                <a:solidFill>
                  <a:srgbClr val="000099"/>
                </a:solidFill>
              </a:rPr>
              <a:t> </a:t>
            </a:r>
          </a:p>
        </p:txBody>
      </p:sp>
      <p:sp>
        <p:nvSpPr>
          <p:cNvPr id="12291" name="Text Box 2"/>
          <p:cNvSpPr txBox="1">
            <a:spLocks noChangeArrowheads="1"/>
          </p:cNvSpPr>
          <p:nvPr/>
        </p:nvSpPr>
        <p:spPr bwMode="auto">
          <a:xfrm>
            <a:off x="1184329" y="765874"/>
            <a:ext cx="7848600" cy="54308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lstStyle>
            <a:lvl1pPr marL="342900" indent="-339725">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2400">
                <a:solidFill>
                  <a:schemeClr val="bg1"/>
                </a:solidFill>
                <a:latin typeface="Times New Roman" panose="02020603050405020304" pitchFamily="18" charset="0"/>
                <a:cs typeface="msgothic" charset="0"/>
              </a:defRPr>
            </a:lvl1pPr>
            <a:lvl2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2400">
                <a:solidFill>
                  <a:schemeClr val="bg1"/>
                </a:solidFill>
                <a:latin typeface="Times New Roman" panose="02020603050405020304" pitchFamily="18" charset="0"/>
                <a:cs typeface="msgothic" charset="0"/>
              </a:defRPr>
            </a:lvl2pPr>
            <a:lvl3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2400">
                <a:solidFill>
                  <a:schemeClr val="bg1"/>
                </a:solidFill>
                <a:latin typeface="Times New Roman" panose="02020603050405020304" pitchFamily="18" charset="0"/>
                <a:cs typeface="msgothic" charset="0"/>
              </a:defRPr>
            </a:lvl3pPr>
            <a:lvl4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2400">
                <a:solidFill>
                  <a:schemeClr val="bg1"/>
                </a:solidFill>
                <a:latin typeface="Times New Roman" panose="02020603050405020304" pitchFamily="18" charset="0"/>
                <a:cs typeface="msgothic" charset="0"/>
              </a:defRPr>
            </a:lvl4pPr>
            <a:lvl5pPr>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2400">
                <a:solidFill>
                  <a:schemeClr val="bg1"/>
                </a:solidFill>
                <a:latin typeface="Times New Roman" panose="02020603050405020304" pitchFamily="18" charset="0"/>
                <a:cs typeface="msgothic" charset="0"/>
              </a:defRPr>
            </a:lvl5pPr>
            <a:lvl6pPr marL="2514600" indent="-228600" defTabSz="457200" eaLnBrk="0" fontAlgn="base" hangingPunct="0">
              <a:lnSpc>
                <a:spcPct val="86000"/>
              </a:lnSpc>
              <a:spcBef>
                <a:spcPct val="0"/>
              </a:spcBef>
              <a:spcAft>
                <a:spcPct val="0"/>
              </a:spcAft>
              <a:buClr>
                <a:srgbClr val="000000"/>
              </a:buClr>
              <a:buSzPct val="100000"/>
              <a:buFont typeface="Times New Roman" panose="02020603050405020304" pitchFamily="18"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2400">
                <a:solidFill>
                  <a:schemeClr val="bg1"/>
                </a:solidFill>
                <a:latin typeface="Times New Roman" panose="02020603050405020304" pitchFamily="18" charset="0"/>
                <a:cs typeface="msgothic" charset="0"/>
              </a:defRPr>
            </a:lvl6pPr>
            <a:lvl7pPr marL="2971800" indent="-228600" defTabSz="457200" eaLnBrk="0" fontAlgn="base" hangingPunct="0">
              <a:lnSpc>
                <a:spcPct val="86000"/>
              </a:lnSpc>
              <a:spcBef>
                <a:spcPct val="0"/>
              </a:spcBef>
              <a:spcAft>
                <a:spcPct val="0"/>
              </a:spcAft>
              <a:buClr>
                <a:srgbClr val="000000"/>
              </a:buClr>
              <a:buSzPct val="100000"/>
              <a:buFont typeface="Times New Roman" panose="02020603050405020304" pitchFamily="18"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2400">
                <a:solidFill>
                  <a:schemeClr val="bg1"/>
                </a:solidFill>
                <a:latin typeface="Times New Roman" panose="02020603050405020304" pitchFamily="18" charset="0"/>
                <a:cs typeface="msgothic" charset="0"/>
              </a:defRPr>
            </a:lvl7pPr>
            <a:lvl8pPr marL="3429000" indent="-228600" defTabSz="457200" eaLnBrk="0" fontAlgn="base" hangingPunct="0">
              <a:lnSpc>
                <a:spcPct val="86000"/>
              </a:lnSpc>
              <a:spcBef>
                <a:spcPct val="0"/>
              </a:spcBef>
              <a:spcAft>
                <a:spcPct val="0"/>
              </a:spcAft>
              <a:buClr>
                <a:srgbClr val="000000"/>
              </a:buClr>
              <a:buSzPct val="100000"/>
              <a:buFont typeface="Times New Roman" panose="02020603050405020304" pitchFamily="18"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2400">
                <a:solidFill>
                  <a:schemeClr val="bg1"/>
                </a:solidFill>
                <a:latin typeface="Times New Roman" panose="02020603050405020304" pitchFamily="18" charset="0"/>
                <a:cs typeface="msgothic" charset="0"/>
              </a:defRPr>
            </a:lvl8pPr>
            <a:lvl9pPr marL="3886200" indent="-228600" defTabSz="457200" eaLnBrk="0" fontAlgn="base" hangingPunct="0">
              <a:lnSpc>
                <a:spcPct val="86000"/>
              </a:lnSpc>
              <a:spcBef>
                <a:spcPct val="0"/>
              </a:spcBef>
              <a:spcAft>
                <a:spcPct val="0"/>
              </a:spcAft>
              <a:buClr>
                <a:srgbClr val="000000"/>
              </a:buClr>
              <a:buSzPct val="100000"/>
              <a:buFont typeface="Times New Roman" panose="02020603050405020304" pitchFamily="18" charset="0"/>
              <a:tabLst>
                <a:tab pos="342900" algn="l"/>
                <a:tab pos="800100" algn="l"/>
                <a:tab pos="1257300" algn="l"/>
                <a:tab pos="1714500" algn="l"/>
                <a:tab pos="2171700" algn="l"/>
                <a:tab pos="2628900" algn="l"/>
                <a:tab pos="3086100" algn="l"/>
                <a:tab pos="3543300" algn="l"/>
                <a:tab pos="4000500" algn="l"/>
                <a:tab pos="4457700" algn="l"/>
                <a:tab pos="4914900" algn="l"/>
                <a:tab pos="5372100" algn="l"/>
                <a:tab pos="5829300" algn="l"/>
                <a:tab pos="6286500" algn="l"/>
                <a:tab pos="6743700" algn="l"/>
                <a:tab pos="7200900" algn="l"/>
                <a:tab pos="7658100" algn="l"/>
                <a:tab pos="8115300" algn="l"/>
                <a:tab pos="8572500" algn="l"/>
                <a:tab pos="9029700" algn="l"/>
                <a:tab pos="9486900" algn="l"/>
              </a:tabLst>
              <a:defRPr sz="2400">
                <a:solidFill>
                  <a:schemeClr val="bg1"/>
                </a:solidFill>
                <a:latin typeface="Times New Roman" panose="02020603050405020304" pitchFamily="18" charset="0"/>
                <a:cs typeface="msgothic" charset="0"/>
              </a:defRPr>
            </a:lvl9pPr>
          </a:lstStyle>
          <a:p>
            <a:pPr>
              <a:lnSpc>
                <a:spcPct val="97000"/>
              </a:lnSpc>
              <a:spcBef>
                <a:spcPts val="450"/>
              </a:spcBef>
              <a:defRPr/>
            </a:pPr>
            <a:endParaRPr lang="et-EE" altLang="et-EE" sz="2800" b="1" dirty="0">
              <a:solidFill>
                <a:srgbClr val="000000"/>
              </a:solidFill>
              <a:latin typeface="Calibri" panose="020F0502020204030204" pitchFamily="34" charset="0"/>
              <a:cs typeface="Calibri" panose="020F0502020204030204" pitchFamily="34" charset="0"/>
            </a:endParaRPr>
          </a:p>
          <a:p>
            <a:pPr>
              <a:lnSpc>
                <a:spcPct val="97000"/>
              </a:lnSpc>
              <a:spcBef>
                <a:spcPts val="450"/>
              </a:spcBef>
              <a:defRPr/>
            </a:pPr>
            <a:endParaRPr lang="et-EE" altLang="et-EE" sz="3200" b="1" dirty="0">
              <a:solidFill>
                <a:srgbClr val="000000"/>
              </a:solidFill>
              <a:latin typeface="Calibri" panose="020F0502020204030204" pitchFamily="34" charset="0"/>
              <a:cs typeface="Calibri" panose="020F0502020204030204" pitchFamily="34" charset="0"/>
            </a:endParaRPr>
          </a:p>
          <a:p>
            <a:pPr marL="3175" indent="0">
              <a:lnSpc>
                <a:spcPct val="97000"/>
              </a:lnSpc>
              <a:spcBef>
                <a:spcPts val="450"/>
              </a:spcBef>
              <a:defRPr/>
            </a:pPr>
            <a:r>
              <a:rPr lang="et-EE" altLang="et-EE" sz="3200" dirty="0">
                <a:solidFill>
                  <a:srgbClr val="000000"/>
                </a:solidFill>
                <a:latin typeface="Calibri" panose="020F0502020204030204" pitchFamily="34" charset="0"/>
                <a:cs typeface="Calibri" panose="020F0502020204030204" pitchFamily="34" charset="0"/>
              </a:rPr>
              <a:t>„Lihtne tehisintellekt“ ei ole võimalik.</a:t>
            </a:r>
          </a:p>
          <a:p>
            <a:pPr marL="3175" indent="0">
              <a:lnSpc>
                <a:spcPct val="97000"/>
              </a:lnSpc>
              <a:spcBef>
                <a:spcPts val="450"/>
              </a:spcBef>
              <a:defRPr/>
            </a:pPr>
            <a:endParaRPr lang="et-EE" altLang="et-EE" sz="3200" dirty="0">
              <a:solidFill>
                <a:srgbClr val="000000"/>
              </a:solidFill>
              <a:latin typeface="Calibri" panose="020F0502020204030204" pitchFamily="34" charset="0"/>
              <a:cs typeface="Calibri" panose="020F0502020204030204" pitchFamily="34" charset="0"/>
            </a:endParaRPr>
          </a:p>
          <a:p>
            <a:pPr marL="3175" indent="0">
              <a:lnSpc>
                <a:spcPct val="97000"/>
              </a:lnSpc>
              <a:spcBef>
                <a:spcPts val="450"/>
              </a:spcBef>
              <a:defRPr/>
            </a:pPr>
            <a:r>
              <a:rPr lang="et-EE" altLang="et-EE" sz="3200" dirty="0">
                <a:solidFill>
                  <a:srgbClr val="000000"/>
                </a:solidFill>
                <a:latin typeface="Calibri" panose="020F0502020204030204" pitchFamily="34" charset="0"/>
                <a:cs typeface="Calibri" panose="020F0502020204030204" pitchFamily="34" charset="0"/>
              </a:rPr>
              <a:t>Süsteemi võimsamaks tegemiseks on paratamatult vaja lisada üha rohkem ja rohkem erinevate spetsiaalsustega komponente.</a:t>
            </a:r>
          </a:p>
          <a:p>
            <a:pPr>
              <a:lnSpc>
                <a:spcPct val="97000"/>
              </a:lnSpc>
              <a:spcBef>
                <a:spcPts val="450"/>
              </a:spcBef>
              <a:defRPr/>
            </a:pPr>
            <a:endParaRPr lang="et-EE" altLang="et-EE" sz="26800" dirty="0">
              <a:solidFill>
                <a:srgbClr val="FFFFFF"/>
              </a:solidFill>
            </a:endParaRPr>
          </a:p>
          <a:p>
            <a:pPr>
              <a:lnSpc>
                <a:spcPct val="97000"/>
              </a:lnSpc>
              <a:spcBef>
                <a:spcPts val="450"/>
              </a:spcBef>
              <a:defRPr/>
            </a:pPr>
            <a:endParaRPr lang="et-EE" altLang="et-EE" sz="26800" dirty="0">
              <a:solidFill>
                <a:srgbClr val="FFFFFF"/>
              </a:solidFill>
            </a:endParaRPr>
          </a:p>
        </p:txBody>
      </p:sp>
    </p:spTree>
    <p:extLst>
      <p:ext uri="{BB962C8B-B14F-4D97-AF65-F5344CB8AC3E}">
        <p14:creationId xmlns:p14="http://schemas.microsoft.com/office/powerpoint/2010/main" val="1270969148"/>
      </p:ext>
    </p:extLst>
  </p:cSld>
  <p:clrMapOvr>
    <a:masterClrMapping/>
  </p:clrMapOvr>
  <p:transition>
    <p:wipe dir="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
          <p:cNvSpPr>
            <a:spLocks noGrp="1" noChangeArrowheads="1"/>
          </p:cNvSpPr>
          <p:nvPr>
            <p:ph type="title"/>
          </p:nvPr>
        </p:nvSpPr>
        <p:spPr>
          <a:xfrm>
            <a:off x="2286000" y="0"/>
            <a:ext cx="7772400" cy="838200"/>
          </a:xfrm>
        </p:spPr>
        <p:txBody>
          <a:bodyPr/>
          <a:lstStyle/>
          <a:p>
            <a:pPr>
              <a:lnSpc>
                <a:spcPct val="97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altLang="et-EE" smtClean="0"/>
              <a:t> </a:t>
            </a:r>
          </a:p>
        </p:txBody>
      </p:sp>
      <p:sp>
        <p:nvSpPr>
          <p:cNvPr id="4099" name="Rectangle 2"/>
          <p:cNvSpPr>
            <a:spLocks noGrp="1" noChangeArrowheads="1"/>
          </p:cNvSpPr>
          <p:nvPr>
            <p:ph type="body" idx="1"/>
          </p:nvPr>
        </p:nvSpPr>
        <p:spPr>
          <a:xfrm>
            <a:off x="2209800" y="549275"/>
            <a:ext cx="7848600" cy="5430838"/>
          </a:xfrm>
        </p:spPr>
        <p:txBody>
          <a:bodyPr>
            <a:normAutofit fontScale="92500" lnSpcReduction="10000"/>
          </a:bodyPr>
          <a:lstStyle/>
          <a:p>
            <a:pPr indent="-325438">
              <a:lnSpc>
                <a:spcPct val="97000"/>
              </a:lnSpc>
              <a:buNone/>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r>
              <a:rPr lang="et-EE" altLang="et-EE" sz="3600" dirty="0">
                <a:latin typeface="Calibri" panose="020F0502020204030204" pitchFamily="34" charset="0"/>
              </a:rPr>
              <a:t>Üles alla lained</a:t>
            </a:r>
          </a:p>
          <a:p>
            <a:pPr indent="-325438" algn="ctr">
              <a:lnSpc>
                <a:spcPct val="97000"/>
              </a:lnSpc>
              <a:buNone/>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endParaRPr lang="et-EE" altLang="et-EE" dirty="0">
              <a:latin typeface="Calibri" panose="020F0502020204030204" pitchFamily="34" charset="0"/>
            </a:endParaRPr>
          </a:p>
          <a:p>
            <a:pPr marL="344487" indent="-342900">
              <a:lnSpc>
                <a:spcPct val="97000"/>
              </a:lnSpc>
              <a:buFont typeface="Courier New" panose="02070309020205020404" pitchFamily="49" charset="0"/>
              <a:buChar char="o"/>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r>
              <a:rPr lang="et-EE" sz="2400" dirty="0">
                <a:latin typeface="Calibri" panose="020F0502020204030204" pitchFamily="34" charset="0"/>
              </a:rPr>
              <a:t>1952–1956: </a:t>
            </a:r>
            <a:r>
              <a:rPr lang="et-EE" sz="2400" b="1" dirty="0">
                <a:latin typeface="Calibri" panose="020F0502020204030204" pitchFamily="34" charset="0"/>
              </a:rPr>
              <a:t>algus</a:t>
            </a:r>
          </a:p>
          <a:p>
            <a:pPr marL="401637" lvl="1" indent="0">
              <a:lnSpc>
                <a:spcPct val="97000"/>
              </a:lnSpc>
              <a:buNone/>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r>
              <a:rPr lang="et-EE" dirty="0">
                <a:latin typeface="Calibri" panose="020F0502020204030204" pitchFamily="34" charset="0"/>
              </a:rPr>
              <a:t>Mängud, lihtsad järeldussüsteemid, neurovõrgud</a:t>
            </a:r>
          </a:p>
          <a:p>
            <a:pPr marL="344487" indent="-342900">
              <a:lnSpc>
                <a:spcPct val="97000"/>
              </a:lnSpc>
              <a:buFont typeface="Courier New" panose="02070309020205020404" pitchFamily="49" charset="0"/>
              <a:buChar char="o"/>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r>
              <a:rPr lang="et-EE" altLang="et-EE" sz="2400" dirty="0">
                <a:latin typeface="Calibri" panose="020F0502020204030204" pitchFamily="34" charset="0"/>
              </a:rPr>
              <a:t>1956-1974: </a:t>
            </a:r>
            <a:r>
              <a:rPr lang="et-EE" altLang="et-EE" sz="2400" b="1" dirty="0">
                <a:latin typeface="Calibri" panose="020F0502020204030204" pitchFamily="34" charset="0"/>
              </a:rPr>
              <a:t>kuldaeg</a:t>
            </a:r>
          </a:p>
          <a:p>
            <a:pPr marL="401637" lvl="1" indent="0">
              <a:lnSpc>
                <a:spcPct val="97000"/>
              </a:lnSpc>
              <a:buNone/>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r>
              <a:rPr lang="et-EE" altLang="et-EE" dirty="0">
                <a:latin typeface="Calibri" panose="020F0502020204030204" pitchFamily="34" charset="0"/>
              </a:rPr>
              <a:t>Järeldussüsteemid, loomulik keel, simulatsioonid</a:t>
            </a:r>
          </a:p>
          <a:p>
            <a:pPr marL="344487" indent="-342900">
              <a:lnSpc>
                <a:spcPct val="97000"/>
              </a:lnSpc>
              <a:buFont typeface="Courier New" panose="02070309020205020404" pitchFamily="49" charset="0"/>
              <a:buChar char="o"/>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r>
              <a:rPr lang="et-EE" altLang="et-EE" sz="2400" dirty="0">
                <a:latin typeface="Calibri" panose="020F0502020204030204" pitchFamily="34" charset="0"/>
              </a:rPr>
              <a:t>1974-1980: </a:t>
            </a:r>
            <a:r>
              <a:rPr lang="et-EE" altLang="et-EE" sz="2400" b="1" dirty="0">
                <a:latin typeface="Calibri" panose="020F0502020204030204" pitchFamily="34" charset="0"/>
              </a:rPr>
              <a:t>esimene talv</a:t>
            </a:r>
          </a:p>
          <a:p>
            <a:pPr marL="401637" lvl="1" indent="0">
              <a:lnSpc>
                <a:spcPct val="97000"/>
              </a:lnSpc>
              <a:buNone/>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r>
              <a:rPr lang="et-EE" altLang="et-EE" dirty="0">
                <a:latin typeface="Calibri" panose="020F0502020204030204" pitchFamily="34" charset="0"/>
              </a:rPr>
              <a:t>Arvutusjõud väike, reaalne maailm keeruline</a:t>
            </a:r>
          </a:p>
          <a:p>
            <a:pPr marL="344487" indent="-342900">
              <a:lnSpc>
                <a:spcPct val="97000"/>
              </a:lnSpc>
              <a:buFont typeface="Courier New" panose="02070309020205020404" pitchFamily="49" charset="0"/>
              <a:buChar char="o"/>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r>
              <a:rPr lang="et-EE" altLang="et-EE" sz="2400" dirty="0">
                <a:latin typeface="Calibri" panose="020F0502020204030204" pitchFamily="34" charset="0"/>
              </a:rPr>
              <a:t>1980-1987: </a:t>
            </a:r>
            <a:r>
              <a:rPr lang="et-EE" altLang="et-EE" sz="2400" b="1" dirty="0">
                <a:latin typeface="Calibri" panose="020F0502020204030204" pitchFamily="34" charset="0"/>
              </a:rPr>
              <a:t>uus kasv</a:t>
            </a:r>
          </a:p>
          <a:p>
            <a:pPr marL="401637" lvl="1" indent="0">
              <a:lnSpc>
                <a:spcPct val="97000"/>
              </a:lnSpc>
              <a:buNone/>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r>
              <a:rPr lang="et-EE" altLang="et-EE" dirty="0">
                <a:latin typeface="Calibri" panose="020F0502020204030204" pitchFamily="34" charset="0"/>
              </a:rPr>
              <a:t>Ekspertsüsteemid, teadmiste haldamine</a:t>
            </a:r>
          </a:p>
          <a:p>
            <a:pPr marL="344487" indent="-342900">
              <a:lnSpc>
                <a:spcPct val="97000"/>
              </a:lnSpc>
              <a:buFont typeface="Courier New" panose="02070309020205020404" pitchFamily="49" charset="0"/>
              <a:buChar char="o"/>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r>
              <a:rPr lang="et-EE" altLang="et-EE" sz="2400" dirty="0">
                <a:latin typeface="Calibri" panose="020F0502020204030204" pitchFamily="34" charset="0"/>
              </a:rPr>
              <a:t>1987-1995: </a:t>
            </a:r>
            <a:r>
              <a:rPr lang="et-EE" altLang="et-EE" sz="2400" b="1" dirty="0">
                <a:latin typeface="Calibri" panose="020F0502020204030204" pitchFamily="34" charset="0"/>
              </a:rPr>
              <a:t>teine talv</a:t>
            </a:r>
          </a:p>
          <a:p>
            <a:pPr marL="401637" lvl="1" indent="0">
              <a:lnSpc>
                <a:spcPct val="97000"/>
              </a:lnSpc>
              <a:buNone/>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r>
              <a:rPr lang="et-EE" altLang="et-EE" dirty="0">
                <a:latin typeface="Calibri" panose="020F0502020204030204" pitchFamily="34" charset="0"/>
              </a:rPr>
              <a:t>Rakendused ainult väga väikestes nishides</a:t>
            </a:r>
          </a:p>
          <a:p>
            <a:pPr marL="344487" indent="-342900">
              <a:lnSpc>
                <a:spcPct val="97000"/>
              </a:lnSpc>
              <a:buFont typeface="Courier New" panose="02070309020205020404" pitchFamily="49" charset="0"/>
              <a:buChar char="o"/>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r>
              <a:rPr lang="et-EE" altLang="et-EE" sz="2400" dirty="0">
                <a:latin typeface="Calibri" panose="020F0502020204030204" pitchFamily="34" charset="0"/>
              </a:rPr>
              <a:t>1995 - </a:t>
            </a:r>
            <a:r>
              <a:rPr lang="et-EE" altLang="et-EE" sz="2400" b="1" dirty="0">
                <a:latin typeface="Calibri" panose="020F0502020204030204" pitchFamily="34" charset="0"/>
              </a:rPr>
              <a:t>...</a:t>
            </a:r>
            <a:r>
              <a:rPr lang="et-EE" altLang="et-EE" sz="2400" dirty="0">
                <a:latin typeface="Calibri" panose="020F0502020204030204" pitchFamily="34" charset="0"/>
              </a:rPr>
              <a:t> </a:t>
            </a:r>
            <a:r>
              <a:rPr lang="et-EE" altLang="et-EE" sz="2400" b="1" dirty="0">
                <a:latin typeface="Calibri" panose="020F0502020204030204" pitchFamily="34" charset="0"/>
              </a:rPr>
              <a:t>Uus tõus ca 2010</a:t>
            </a:r>
          </a:p>
          <a:p>
            <a:pPr marL="344487" indent="-342900">
              <a:lnSpc>
                <a:spcPct val="97000"/>
              </a:lnSpc>
              <a:buFont typeface="Courier New" panose="02070309020205020404" pitchFamily="49" charset="0"/>
              <a:buChar char="o"/>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endParaRPr lang="et-EE" altLang="et-EE" dirty="0" smtClean="0">
              <a:latin typeface="Calibri" panose="020F0502020204030204" pitchFamily="34" charset="0"/>
            </a:endParaRPr>
          </a:p>
          <a:p>
            <a:pPr indent="-325438">
              <a:lnSpc>
                <a:spcPct val="97000"/>
              </a:lnSpc>
              <a:buNone/>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endParaRPr lang="et-EE" altLang="et-EE" dirty="0" smtClean="0">
              <a:latin typeface="Calibri" panose="020F0502020204030204" pitchFamily="34" charset="0"/>
            </a:endParaRPr>
          </a:p>
        </p:txBody>
      </p:sp>
    </p:spTree>
    <p:extLst>
      <p:ext uri="{BB962C8B-B14F-4D97-AF65-F5344CB8AC3E}">
        <p14:creationId xmlns:p14="http://schemas.microsoft.com/office/powerpoint/2010/main" val="802450363"/>
      </p:ext>
    </p:extLst>
  </p:cSld>
  <p:clrMapOvr>
    <a:masterClrMapping/>
  </p:clrMapOvr>
  <p:transition>
    <p:wipe dir="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1"/>
          <p:cNvSpPr>
            <a:spLocks noGrp="1" noChangeArrowheads="1"/>
          </p:cNvSpPr>
          <p:nvPr>
            <p:ph type="title"/>
          </p:nvPr>
        </p:nvSpPr>
        <p:spPr>
          <a:xfrm>
            <a:off x="2286000" y="0"/>
            <a:ext cx="7772400" cy="838200"/>
          </a:xfrm>
        </p:spPr>
        <p:txBody>
          <a:bodyPr/>
          <a:lstStyle/>
          <a:p>
            <a:pPr>
              <a:lnSpc>
                <a:spcPct val="97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altLang="et-EE" smtClean="0"/>
              <a:t> </a:t>
            </a:r>
          </a:p>
        </p:txBody>
      </p:sp>
      <p:sp>
        <p:nvSpPr>
          <p:cNvPr id="5123" name="Rectangle 2"/>
          <p:cNvSpPr>
            <a:spLocks noGrp="1" noChangeArrowheads="1"/>
          </p:cNvSpPr>
          <p:nvPr>
            <p:ph type="body" idx="1"/>
          </p:nvPr>
        </p:nvSpPr>
        <p:spPr>
          <a:xfrm>
            <a:off x="2362200" y="990600"/>
            <a:ext cx="7848600" cy="5430838"/>
          </a:xfrm>
        </p:spPr>
        <p:txBody>
          <a:bodyPr/>
          <a:lstStyle/>
          <a:p>
            <a:pPr indent="-325438">
              <a:lnSpc>
                <a:spcPct val="97000"/>
              </a:lnSpc>
              <a:buNone/>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r>
              <a:rPr lang="et-EE" altLang="et-EE" sz="3600" dirty="0"/>
              <a:t>Suured rakendusvaldkonnad</a:t>
            </a:r>
          </a:p>
          <a:p>
            <a:pPr indent="-325438">
              <a:lnSpc>
                <a:spcPct val="97000"/>
              </a:lnSpc>
              <a:buNone/>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endParaRPr lang="et-EE" altLang="et-EE" sz="3200" dirty="0"/>
          </a:p>
          <a:p>
            <a:pPr indent="-325438">
              <a:lnSpc>
                <a:spcPct val="97000"/>
              </a:lnSpc>
              <a:buNone/>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endParaRPr lang="et-EE" altLang="et-EE" sz="3200" dirty="0"/>
          </a:p>
          <a:p>
            <a:pPr marL="1587" indent="0">
              <a:lnSpc>
                <a:spcPct val="97000"/>
              </a:lnSpc>
              <a:buNone/>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r>
              <a:rPr lang="et-EE" altLang="et-EE" sz="3600" dirty="0">
                <a:latin typeface="Calibri" panose="020F0502020204030204" pitchFamily="34" charset="0"/>
              </a:rPr>
              <a:t>Pildituvastus</a:t>
            </a:r>
          </a:p>
          <a:p>
            <a:pPr marL="1587" indent="0">
              <a:lnSpc>
                <a:spcPct val="97000"/>
              </a:lnSpc>
              <a:buNone/>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r>
              <a:rPr lang="et-EE" sz="3600" dirty="0">
                <a:latin typeface="Calibri" panose="020F0502020204030204" pitchFamily="34" charset="0"/>
              </a:rPr>
              <a:t>Inimkeelest arusaamine</a:t>
            </a:r>
          </a:p>
          <a:p>
            <a:pPr marL="1587" indent="0">
              <a:lnSpc>
                <a:spcPct val="97000"/>
              </a:lnSpc>
              <a:buNone/>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r>
              <a:rPr lang="et-EE" sz="3600" dirty="0">
                <a:latin typeface="Calibri" panose="020F0502020204030204" pitchFamily="34" charset="0"/>
              </a:rPr>
              <a:t>Ülesannete lahendamine</a:t>
            </a:r>
          </a:p>
          <a:p>
            <a:pPr marL="1587" indent="0">
              <a:lnSpc>
                <a:spcPct val="97000"/>
              </a:lnSpc>
              <a:buNone/>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r>
              <a:rPr lang="et-EE" sz="3600" dirty="0">
                <a:latin typeface="Calibri" panose="020F0502020204030204" pitchFamily="34" charset="0"/>
              </a:rPr>
              <a:t>Robootika</a:t>
            </a:r>
          </a:p>
          <a:p>
            <a:pPr marL="344487" indent="-342900">
              <a:lnSpc>
                <a:spcPct val="97000"/>
              </a:lnSpc>
              <a:buFont typeface="Courier New" panose="02070309020205020404" pitchFamily="49" charset="0"/>
              <a:buChar char="o"/>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endParaRPr lang="et-EE" altLang="et-EE" sz="2400" dirty="0">
              <a:latin typeface="Calibri" panose="020F0502020204030204" pitchFamily="34" charset="0"/>
            </a:endParaRPr>
          </a:p>
          <a:p>
            <a:pPr indent="-325438">
              <a:lnSpc>
                <a:spcPct val="97000"/>
              </a:lnSpc>
              <a:buNone/>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endParaRPr lang="et-EE" altLang="et-EE" sz="3200" dirty="0"/>
          </a:p>
          <a:p>
            <a:pPr indent="-325438">
              <a:lnSpc>
                <a:spcPct val="97000"/>
              </a:lnSpc>
              <a:buNone/>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endParaRPr lang="et-EE" altLang="et-EE" sz="3200" dirty="0"/>
          </a:p>
          <a:p>
            <a:pPr marL="458787" indent="-457200">
              <a:lnSpc>
                <a:spcPct val="97000"/>
              </a:lnSpc>
              <a:tabLst>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endParaRPr lang="en-GB" altLang="et-EE" sz="3200" dirty="0"/>
          </a:p>
        </p:txBody>
      </p:sp>
    </p:spTree>
    <p:extLst>
      <p:ext uri="{BB962C8B-B14F-4D97-AF65-F5344CB8AC3E}">
        <p14:creationId xmlns:p14="http://schemas.microsoft.com/office/powerpoint/2010/main" val="367422800"/>
      </p:ext>
    </p:extLst>
  </p:cSld>
  <p:clrMapOvr>
    <a:masterClrMapping/>
  </p:clrMapOvr>
  <p:transition>
    <p:wipe dir="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376</TotalTime>
  <Words>584</Words>
  <Application>Microsoft Office PowerPoint</Application>
  <PresentationFormat>Widescreen</PresentationFormat>
  <Paragraphs>222</Paragraphs>
  <Slides>31</Slides>
  <Notes>29</Notes>
  <HiddenSlides>0</HiddenSlides>
  <MMClips>2</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31</vt:i4>
      </vt:variant>
    </vt:vector>
  </HeadingPairs>
  <TitlesOfParts>
    <vt:vector size="40" baseType="lpstr">
      <vt:lpstr>Arial</vt:lpstr>
      <vt:lpstr>Bitstream Vera Sans</vt:lpstr>
      <vt:lpstr>Calibri</vt:lpstr>
      <vt:lpstr>Calibri Light</vt:lpstr>
      <vt:lpstr>Courier New</vt:lpstr>
      <vt:lpstr>msgothic</vt:lpstr>
      <vt:lpstr>Times New Roman</vt:lpstr>
      <vt:lpstr>Wingdings</vt:lpstr>
      <vt:lpstr>Office Theme</vt:lpstr>
      <vt:lpstr>  Tehisintellekt </vt:lpstr>
      <vt:lpstr> </vt:lpstr>
      <vt:lpstr> </vt:lpstr>
      <vt:lpstr> </vt:lpstr>
      <vt:lpstr> </vt:lpstr>
      <vt:lpstr>PowerPoint Presentation</vt:lpstr>
      <vt:lpstr>PowerPoint Presentation</vt:lpstr>
      <vt:lpstr> </vt:lpstr>
      <vt:lpstr> </vt:lpstr>
      <vt:lpstr> </vt:lpstr>
      <vt:lpstr> </vt:lpstr>
      <vt:lpstr> </vt:lpstr>
      <vt:lpstr> </vt:lpstr>
      <vt:lpstr>PowerPoint Presentation</vt:lpstr>
      <vt:lpstr> </vt:lpstr>
      <vt:lpstr> </vt:lpstr>
      <vt:lpstr>               Dialoogsüsteemid: SIRI 2011 </vt:lpstr>
      <vt:lpstr> </vt:lpstr>
      <vt:lpstr> </vt:lpstr>
      <vt:lpstr> </vt:lpstr>
      <vt:lpstr> </vt:lpstr>
      <vt:lpstr> </vt:lpstr>
      <vt:lpstr> </vt:lpstr>
      <vt:lpstr> </vt:lpstr>
      <vt:lpstr> </vt:lpstr>
      <vt:lpstr>PowerPoint Presentation</vt:lpstr>
      <vt:lpstr> </vt:lpstr>
      <vt:lpstr>PowerPoint Presentation</vt:lpstr>
      <vt:lpstr> </vt:lpstr>
      <vt:lpstr>PowerPoint Presentation</vt:lpstr>
      <vt:lpstr>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Internetisüsteemide arhitektuurid ja P2P </dc:title>
  <dc:creator>Tanel Tammet</dc:creator>
  <cp:lastModifiedBy>Tanel Tammet</cp:lastModifiedBy>
  <cp:revision>21</cp:revision>
  <dcterms:created xsi:type="dcterms:W3CDTF">2018-12-03T14:00:05Z</dcterms:created>
  <dcterms:modified xsi:type="dcterms:W3CDTF">2019-01-21T13:29:47Z</dcterms:modified>
</cp:coreProperties>
</file>